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50" r:id="rId2"/>
    <p:sldId id="643" r:id="rId3"/>
    <p:sldId id="558" r:id="rId4"/>
    <p:sldId id="626" r:id="rId5"/>
    <p:sldId id="645" r:id="rId6"/>
    <p:sldId id="644" r:id="rId7"/>
    <p:sldId id="646" r:id="rId8"/>
    <p:sldId id="647" r:id="rId9"/>
    <p:sldId id="648" r:id="rId10"/>
    <p:sldId id="655" r:id="rId11"/>
    <p:sldId id="656" r:id="rId12"/>
    <p:sldId id="657" r:id="rId13"/>
    <p:sldId id="649" r:id="rId14"/>
    <p:sldId id="650" r:id="rId15"/>
    <p:sldId id="651" r:id="rId16"/>
    <p:sldId id="641" r:id="rId17"/>
    <p:sldId id="654" r:id="rId18"/>
    <p:sldId id="653" r:id="rId19"/>
    <p:sldId id="652" r:id="rId20"/>
    <p:sldId id="349" r:id="rId2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id  Khaled Hussein Shaker" initials="WKHS" lastIdx="1" clrIdx="0">
    <p:extLst>
      <p:ext uri="{19B8F6BF-5375-455C-9EA6-DF929625EA0E}">
        <p15:presenceInfo xmlns:p15="http://schemas.microsoft.com/office/powerpoint/2012/main" userId="S::W.Khaled@nu.edu.eg::cfb34cbd-8f77-4099-9e45-a3e64b8368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067"/>
    <a:srgbClr val="FFFFFF"/>
    <a:srgbClr val="242F38"/>
    <a:srgbClr val="412413"/>
    <a:srgbClr val="C22033"/>
    <a:srgbClr val="F5B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2E481C-8822-4305-A2B0-85F7F141A14B}" v="123" dt="2022-11-30T13:11:31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807" autoAdjust="0"/>
  </p:normalViewPr>
  <p:slideViewPr>
    <p:cSldViewPr snapToGrid="0" showGuides="1">
      <p:cViewPr varScale="1">
        <p:scale>
          <a:sx n="81" d="100"/>
          <a:sy n="81" d="100"/>
        </p:scale>
        <p:origin x="744" y="-14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-1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90"/>
    </p:cViewPr>
  </p:sorterViewPr>
  <p:notesViewPr>
    <p:cSldViewPr snapToGrid="0" showGuides="1">
      <p:cViewPr varScale="1">
        <p:scale>
          <a:sx n="98" d="100"/>
          <a:sy n="98" d="100"/>
        </p:scale>
        <p:origin x="26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id  Khaled Hussein Shaker" userId="cfb34cbd-8f77-4099-9e45-a3e64b836886" providerId="ADAL" clId="{8F2E481C-8822-4305-A2B0-85F7F141A14B}"/>
    <pc:docChg chg="undo custSel addSld delSld modSld sldOrd modMainMaster">
      <pc:chgData name="Walid  Khaled Hussein Shaker" userId="cfb34cbd-8f77-4099-9e45-a3e64b836886" providerId="ADAL" clId="{8F2E481C-8822-4305-A2B0-85F7F141A14B}" dt="2022-11-30T13:12:05.856" v="585" actId="207"/>
      <pc:docMkLst>
        <pc:docMk/>
      </pc:docMkLst>
      <pc:sldChg chg="modTransition">
        <pc:chgData name="Walid  Khaled Hussein Shaker" userId="cfb34cbd-8f77-4099-9e45-a3e64b836886" providerId="ADAL" clId="{8F2E481C-8822-4305-A2B0-85F7F141A14B}" dt="2022-11-30T12:56:51.585" v="420"/>
        <pc:sldMkLst>
          <pc:docMk/>
          <pc:sldMk cId="911264956" sldId="349"/>
        </pc:sldMkLst>
      </pc:sldChg>
      <pc:sldChg chg="modTransition">
        <pc:chgData name="Walid  Khaled Hussein Shaker" userId="cfb34cbd-8f77-4099-9e45-a3e64b836886" providerId="ADAL" clId="{8F2E481C-8822-4305-A2B0-85F7F141A14B}" dt="2022-11-30T12:56:51.585" v="420"/>
        <pc:sldMkLst>
          <pc:docMk/>
          <pc:sldMk cId="3434593169" sldId="350"/>
        </pc:sldMkLst>
      </pc:sldChg>
      <pc:sldChg chg="modSp modTransition modAnim">
        <pc:chgData name="Walid  Khaled Hussein Shaker" userId="cfb34cbd-8f77-4099-9e45-a3e64b836886" providerId="ADAL" clId="{8F2E481C-8822-4305-A2B0-85F7F141A14B}" dt="2022-11-30T12:56:51.585" v="420"/>
        <pc:sldMkLst>
          <pc:docMk/>
          <pc:sldMk cId="3543446387" sldId="558"/>
        </pc:sldMkLst>
        <pc:spChg chg="mod">
          <ac:chgData name="Walid  Khaled Hussein Shaker" userId="cfb34cbd-8f77-4099-9e45-a3e64b836886" providerId="ADAL" clId="{8F2E481C-8822-4305-A2B0-85F7F141A14B}" dt="2022-11-30T12:40:37.378" v="203" actId="20577"/>
          <ac:spMkLst>
            <pc:docMk/>
            <pc:sldMk cId="3543446387" sldId="558"/>
            <ac:spMk id="10" creationId="{6448E628-8567-814B-A9F2-2E67232F7AC8}"/>
          </ac:spMkLst>
        </pc:spChg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2024760543" sldId="610"/>
        </pc:sldMkLst>
      </pc:sldChg>
      <pc:sldChg chg="addSp delSp modSp mod modTransition">
        <pc:chgData name="Walid  Khaled Hussein Shaker" userId="cfb34cbd-8f77-4099-9e45-a3e64b836886" providerId="ADAL" clId="{8F2E481C-8822-4305-A2B0-85F7F141A14B}" dt="2022-11-30T12:56:51.585" v="420"/>
        <pc:sldMkLst>
          <pc:docMk/>
          <pc:sldMk cId="4181555125" sldId="626"/>
        </pc:sldMkLst>
        <pc:spChg chg="mod">
          <ac:chgData name="Walid  Khaled Hussein Shaker" userId="cfb34cbd-8f77-4099-9e45-a3e64b836886" providerId="ADAL" clId="{8F2E481C-8822-4305-A2B0-85F7F141A14B}" dt="2022-11-30T12:40:47.007" v="221" actId="20577"/>
          <ac:spMkLst>
            <pc:docMk/>
            <pc:sldMk cId="4181555125" sldId="626"/>
            <ac:spMk id="3" creationId="{8F2AC7AF-19ED-4ACC-8DE5-E60355BBDF9A}"/>
          </ac:spMkLst>
        </pc:spChg>
        <pc:spChg chg="del mod">
          <ac:chgData name="Walid  Khaled Hussein Shaker" userId="cfb34cbd-8f77-4099-9e45-a3e64b836886" providerId="ADAL" clId="{8F2E481C-8822-4305-A2B0-85F7F141A14B}" dt="2022-11-30T12:41:17.790" v="231" actId="478"/>
          <ac:spMkLst>
            <pc:docMk/>
            <pc:sldMk cId="4181555125" sldId="626"/>
            <ac:spMk id="6" creationId="{56F57D3F-DF82-4091-A082-0483381902B2}"/>
          </ac:spMkLst>
        </pc:spChg>
        <pc:picChg chg="add mod modCrop">
          <ac:chgData name="Walid  Khaled Hussein Shaker" userId="cfb34cbd-8f77-4099-9e45-a3e64b836886" providerId="ADAL" clId="{8F2E481C-8822-4305-A2B0-85F7F141A14B}" dt="2022-11-30T12:43:37.652" v="250" actId="1076"/>
          <ac:picMkLst>
            <pc:docMk/>
            <pc:sldMk cId="4181555125" sldId="626"/>
            <ac:picMk id="5" creationId="{6EC524A5-1C4F-4AE1-B776-CCDA4023ED8A}"/>
          </ac:picMkLst>
        </pc:picChg>
        <pc:picChg chg="add mod modCrop">
          <ac:chgData name="Walid  Khaled Hussein Shaker" userId="cfb34cbd-8f77-4099-9e45-a3e64b836886" providerId="ADAL" clId="{8F2E481C-8822-4305-A2B0-85F7F141A14B}" dt="2022-11-30T12:44:10.332" v="258" actId="1076"/>
          <ac:picMkLst>
            <pc:docMk/>
            <pc:sldMk cId="4181555125" sldId="626"/>
            <ac:picMk id="7" creationId="{B39F2ECB-FCE0-4901-AF53-8F92486139B6}"/>
          </ac:picMkLst>
        </pc:picChg>
        <pc:picChg chg="add mod">
          <ac:chgData name="Walid  Khaled Hussein Shaker" userId="cfb34cbd-8f77-4099-9e45-a3e64b836886" providerId="ADAL" clId="{8F2E481C-8822-4305-A2B0-85F7F141A14B}" dt="2022-11-30T12:44:05.924" v="257" actId="1076"/>
          <ac:picMkLst>
            <pc:docMk/>
            <pc:sldMk cId="4181555125" sldId="626"/>
            <ac:picMk id="8" creationId="{AE70933C-A2DD-409F-9FA8-9A309DBD542A}"/>
          </ac:picMkLst>
        </pc:picChg>
        <pc:picChg chg="del">
          <ac:chgData name="Walid  Khaled Hussein Shaker" userId="cfb34cbd-8f77-4099-9e45-a3e64b836886" providerId="ADAL" clId="{8F2E481C-8822-4305-A2B0-85F7F141A14B}" dt="2022-11-30T12:33:24.768" v="8" actId="478"/>
          <ac:picMkLst>
            <pc:docMk/>
            <pc:sldMk cId="4181555125" sldId="626"/>
            <ac:picMk id="10" creationId="{76AAB400-B39A-4724-860C-B30E8FD3A211}"/>
          </ac:picMkLst>
        </pc:picChg>
        <pc:picChg chg="add del mod">
          <ac:chgData name="Walid  Khaled Hussein Shaker" userId="cfb34cbd-8f77-4099-9e45-a3e64b836886" providerId="ADAL" clId="{8F2E481C-8822-4305-A2B0-85F7F141A14B}" dt="2022-11-30T12:42:25.950" v="238"/>
          <ac:picMkLst>
            <pc:docMk/>
            <pc:sldMk cId="4181555125" sldId="626"/>
            <ac:picMk id="11" creationId="{6CF32022-2B35-4D71-87B3-E285397FE692}"/>
          </ac:picMkLst>
        </pc:picChg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1095234670" sldId="627"/>
        </pc:sldMkLst>
      </pc:sldChg>
      <pc:sldChg chg="del modTransition">
        <pc:chgData name="Walid  Khaled Hussein Shaker" userId="cfb34cbd-8f77-4099-9e45-a3e64b836886" providerId="ADAL" clId="{8F2E481C-8822-4305-A2B0-85F7F141A14B}" dt="2022-11-30T12:56:56.653" v="421" actId="47"/>
        <pc:sldMkLst>
          <pc:docMk/>
          <pc:sldMk cId="3111809635" sldId="628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1017223702" sldId="629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4234709524" sldId="630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3068143532" sldId="631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4051372026" sldId="632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2614426491" sldId="633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371983502" sldId="634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1920764416" sldId="635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2152640260" sldId="636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532189462" sldId="637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2953074453" sldId="638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3113288719" sldId="639"/>
        </pc:sldMkLst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305413553" sldId="640"/>
        </pc:sldMkLst>
      </pc:sldChg>
      <pc:sldChg chg="addSp delSp modSp mod modTransition modAnim">
        <pc:chgData name="Walid  Khaled Hussein Shaker" userId="cfb34cbd-8f77-4099-9e45-a3e64b836886" providerId="ADAL" clId="{8F2E481C-8822-4305-A2B0-85F7F141A14B}" dt="2022-11-30T13:02:57.934" v="463" actId="1076"/>
        <pc:sldMkLst>
          <pc:docMk/>
          <pc:sldMk cId="3678528143" sldId="641"/>
        </pc:sldMkLst>
        <pc:spChg chg="mod">
          <ac:chgData name="Walid  Khaled Hussein Shaker" userId="cfb34cbd-8f77-4099-9e45-a3e64b836886" providerId="ADAL" clId="{8F2E481C-8822-4305-A2B0-85F7F141A14B}" dt="2022-11-30T12:58:03.907" v="441" actId="20577"/>
          <ac:spMkLst>
            <pc:docMk/>
            <pc:sldMk cId="3678528143" sldId="641"/>
            <ac:spMk id="3" creationId="{8F2AC7AF-19ED-4ACC-8DE5-E60355BBDF9A}"/>
          </ac:spMkLst>
        </pc:spChg>
        <pc:spChg chg="del">
          <ac:chgData name="Walid  Khaled Hussein Shaker" userId="cfb34cbd-8f77-4099-9e45-a3e64b836886" providerId="ADAL" clId="{8F2E481C-8822-4305-A2B0-85F7F141A14B}" dt="2022-11-30T12:57:18.208" v="423" actId="478"/>
          <ac:spMkLst>
            <pc:docMk/>
            <pc:sldMk cId="3678528143" sldId="641"/>
            <ac:spMk id="6" creationId="{56F57D3F-DF82-4091-A082-0483381902B2}"/>
          </ac:spMkLst>
        </pc:spChg>
        <pc:graphicFrameChg chg="add del mod">
          <ac:chgData name="Walid  Khaled Hussein Shaker" userId="cfb34cbd-8f77-4099-9e45-a3e64b836886" providerId="ADAL" clId="{8F2E481C-8822-4305-A2B0-85F7F141A14B}" dt="2022-11-30T13:00:27.455" v="457"/>
          <ac:graphicFrameMkLst>
            <pc:docMk/>
            <pc:sldMk cId="3678528143" sldId="641"/>
            <ac:graphicFrameMk id="9" creationId="{75216F75-EB7F-496C-9FA9-CAE1E39D05A3}"/>
          </ac:graphicFrameMkLst>
        </pc:graphicFrameChg>
        <pc:picChg chg="add del mod">
          <ac:chgData name="Walid  Khaled Hussein Shaker" userId="cfb34cbd-8f77-4099-9e45-a3e64b836886" providerId="ADAL" clId="{8F2E481C-8822-4305-A2B0-85F7F141A14B}" dt="2022-11-30T12:58:54.871" v="442" actId="478"/>
          <ac:picMkLst>
            <pc:docMk/>
            <pc:sldMk cId="3678528143" sldId="641"/>
            <ac:picMk id="5" creationId="{CAFFBE74-E461-4142-8386-C6B69D8CFC13}"/>
          </ac:picMkLst>
        </pc:picChg>
        <pc:picChg chg="add del mod">
          <ac:chgData name="Walid  Khaled Hussein Shaker" userId="cfb34cbd-8f77-4099-9e45-a3e64b836886" providerId="ADAL" clId="{8F2E481C-8822-4305-A2B0-85F7F141A14B}" dt="2022-11-30T13:00:20.776" v="454" actId="478"/>
          <ac:picMkLst>
            <pc:docMk/>
            <pc:sldMk cId="3678528143" sldId="641"/>
            <ac:picMk id="8" creationId="{94DF7436-3B92-4DF1-8A0F-EE2AFAB4FA42}"/>
          </ac:picMkLst>
        </pc:picChg>
        <pc:picChg chg="add mod">
          <ac:chgData name="Walid  Khaled Hussein Shaker" userId="cfb34cbd-8f77-4099-9e45-a3e64b836886" providerId="ADAL" clId="{8F2E481C-8822-4305-A2B0-85F7F141A14B}" dt="2022-11-30T13:02:57.934" v="463" actId="1076"/>
          <ac:picMkLst>
            <pc:docMk/>
            <pc:sldMk cId="3678528143" sldId="641"/>
            <ac:picMk id="10" creationId="{301132A0-952A-454F-BD4C-0D49CD1122EE}"/>
          </ac:picMkLst>
        </pc:picChg>
      </pc:sldChg>
      <pc:sldChg chg="del modTransition">
        <pc:chgData name="Walid  Khaled Hussein Shaker" userId="cfb34cbd-8f77-4099-9e45-a3e64b836886" providerId="ADAL" clId="{8F2E481C-8822-4305-A2B0-85F7F141A14B}" dt="2022-11-30T12:57:02.450" v="422" actId="47"/>
        <pc:sldMkLst>
          <pc:docMk/>
          <pc:sldMk cId="3581031088" sldId="642"/>
        </pc:sldMkLst>
      </pc:sldChg>
      <pc:sldChg chg="addSp delSp modSp new mod modTransition modAnim">
        <pc:chgData name="Walid  Khaled Hussein Shaker" userId="cfb34cbd-8f77-4099-9e45-a3e64b836886" providerId="ADAL" clId="{8F2E481C-8822-4305-A2B0-85F7F141A14B}" dt="2022-11-30T12:56:51.585" v="420"/>
        <pc:sldMkLst>
          <pc:docMk/>
          <pc:sldMk cId="2713715609" sldId="643"/>
        </pc:sldMkLst>
        <pc:spChg chg="del">
          <ac:chgData name="Walid  Khaled Hussein Shaker" userId="cfb34cbd-8f77-4099-9e45-a3e64b836886" providerId="ADAL" clId="{8F2E481C-8822-4305-A2B0-85F7F141A14B}" dt="2022-11-30T12:34:57.871" v="12" actId="478"/>
          <ac:spMkLst>
            <pc:docMk/>
            <pc:sldMk cId="2713715609" sldId="643"/>
            <ac:spMk id="2" creationId="{81A9DA75-F668-458F-A926-E47407FB8D64}"/>
          </ac:spMkLst>
        </pc:spChg>
        <pc:spChg chg="del">
          <ac:chgData name="Walid  Khaled Hussein Shaker" userId="cfb34cbd-8f77-4099-9e45-a3e64b836886" providerId="ADAL" clId="{8F2E481C-8822-4305-A2B0-85F7F141A14B}" dt="2022-11-30T12:34:54.255" v="11" actId="478"/>
          <ac:spMkLst>
            <pc:docMk/>
            <pc:sldMk cId="2713715609" sldId="643"/>
            <ac:spMk id="3" creationId="{955C3BF3-CD38-4F59-80BA-68455F35A823}"/>
          </ac:spMkLst>
        </pc:spChg>
        <pc:spChg chg="add del mod">
          <ac:chgData name="Walid  Khaled Hussein Shaker" userId="cfb34cbd-8f77-4099-9e45-a3e64b836886" providerId="ADAL" clId="{8F2E481C-8822-4305-A2B0-85F7F141A14B}" dt="2022-11-30T12:35:08.696" v="14" actId="767"/>
          <ac:spMkLst>
            <pc:docMk/>
            <pc:sldMk cId="2713715609" sldId="643"/>
            <ac:spMk id="4" creationId="{2A3DE93B-941F-4910-A07D-0108CD916C2B}"/>
          </ac:spMkLst>
        </pc:spChg>
        <pc:spChg chg="add mod">
          <ac:chgData name="Walid  Khaled Hussein Shaker" userId="cfb34cbd-8f77-4099-9e45-a3e64b836886" providerId="ADAL" clId="{8F2E481C-8822-4305-A2B0-85F7F141A14B}" dt="2022-11-30T12:38:31.475" v="148" actId="20577"/>
          <ac:spMkLst>
            <pc:docMk/>
            <pc:sldMk cId="2713715609" sldId="643"/>
            <ac:spMk id="5" creationId="{675F4179-57D4-469B-82F7-6340D46E548F}"/>
          </ac:spMkLst>
        </pc:spChg>
        <pc:spChg chg="add mod">
          <ac:chgData name="Walid  Khaled Hussein Shaker" userId="cfb34cbd-8f77-4099-9e45-a3e64b836886" providerId="ADAL" clId="{8F2E481C-8822-4305-A2B0-85F7F141A14B}" dt="2022-11-30T12:38:35.555" v="149" actId="1076"/>
          <ac:spMkLst>
            <pc:docMk/>
            <pc:sldMk cId="2713715609" sldId="643"/>
            <ac:spMk id="6" creationId="{5C3FA082-C4B7-4422-85C3-1494D7A4497A}"/>
          </ac:spMkLst>
        </pc:spChg>
        <pc:graphicFrameChg chg="add del mod">
          <ac:chgData name="Walid  Khaled Hussein Shaker" userId="cfb34cbd-8f77-4099-9e45-a3e64b836886" providerId="ADAL" clId="{8F2E481C-8822-4305-A2B0-85F7F141A14B}" dt="2022-11-30T12:37:10.201" v="77"/>
          <ac:graphicFrameMkLst>
            <pc:docMk/>
            <pc:sldMk cId="2713715609" sldId="643"/>
            <ac:graphicFrameMk id="7" creationId="{60A3DE40-D2E4-4877-8F0E-8C11082C4DE7}"/>
          </ac:graphicFrameMkLst>
        </pc:graphicFrameChg>
        <pc:picChg chg="add mod">
          <ac:chgData name="Walid  Khaled Hussein Shaker" userId="cfb34cbd-8f77-4099-9e45-a3e64b836886" providerId="ADAL" clId="{8F2E481C-8822-4305-A2B0-85F7F141A14B}" dt="2022-11-30T12:37:30.393" v="83" actId="1076"/>
          <ac:picMkLst>
            <pc:docMk/>
            <pc:sldMk cId="2713715609" sldId="643"/>
            <ac:picMk id="9" creationId="{6A6C8091-72E9-420A-9BA6-42C9D860C037}"/>
          </ac:picMkLst>
        </pc:picChg>
      </pc:sldChg>
      <pc:sldChg chg="addSp delSp modSp add mod ord modTransition">
        <pc:chgData name="Walid  Khaled Hussein Shaker" userId="cfb34cbd-8f77-4099-9e45-a3e64b836886" providerId="ADAL" clId="{8F2E481C-8822-4305-A2B0-85F7F141A14B}" dt="2022-11-30T12:56:51.585" v="420"/>
        <pc:sldMkLst>
          <pc:docMk/>
          <pc:sldMk cId="556451403" sldId="644"/>
        </pc:sldMkLst>
        <pc:picChg chg="del">
          <ac:chgData name="Walid  Khaled Hussein Shaker" userId="cfb34cbd-8f77-4099-9e45-a3e64b836886" providerId="ADAL" clId="{8F2E481C-8822-4305-A2B0-85F7F141A14B}" dt="2022-11-30T12:42:29.807" v="240" actId="478"/>
          <ac:picMkLst>
            <pc:docMk/>
            <pc:sldMk cId="556451403" sldId="644"/>
            <ac:picMk id="5" creationId="{6EC524A5-1C4F-4AE1-B776-CCDA4023ED8A}"/>
          </ac:picMkLst>
        </pc:picChg>
        <pc:picChg chg="add del mod">
          <ac:chgData name="Walid  Khaled Hussein Shaker" userId="cfb34cbd-8f77-4099-9e45-a3e64b836886" providerId="ADAL" clId="{8F2E481C-8822-4305-A2B0-85F7F141A14B}" dt="2022-11-30T12:46:40.913" v="277" actId="478"/>
          <ac:picMkLst>
            <pc:docMk/>
            <pc:sldMk cId="556451403" sldId="644"/>
            <ac:picMk id="6" creationId="{A8ABC50B-48F7-41BA-A1AC-CD954AD876E5}"/>
          </ac:picMkLst>
        </pc:picChg>
        <pc:picChg chg="add mod">
          <ac:chgData name="Walid  Khaled Hussein Shaker" userId="cfb34cbd-8f77-4099-9e45-a3e64b836886" providerId="ADAL" clId="{8F2E481C-8822-4305-A2B0-85F7F141A14B}" dt="2022-11-30T12:47:28.716" v="279" actId="1076"/>
          <ac:picMkLst>
            <pc:docMk/>
            <pc:sldMk cId="556451403" sldId="644"/>
            <ac:picMk id="7" creationId="{A89E40CB-D1BD-4859-B288-DEDAC32A3C45}"/>
          </ac:picMkLst>
        </pc:picChg>
      </pc:sldChg>
      <pc:sldChg chg="addSp delSp modSp add mod modTransition">
        <pc:chgData name="Walid  Khaled Hussein Shaker" userId="cfb34cbd-8f77-4099-9e45-a3e64b836886" providerId="ADAL" clId="{8F2E481C-8822-4305-A2B0-85F7F141A14B}" dt="2022-11-30T12:56:51.585" v="420"/>
        <pc:sldMkLst>
          <pc:docMk/>
          <pc:sldMk cId="23082279" sldId="645"/>
        </pc:sldMkLst>
        <pc:spChg chg="mod">
          <ac:chgData name="Walid  Khaled Hussein Shaker" userId="cfb34cbd-8f77-4099-9e45-a3e64b836886" providerId="ADAL" clId="{8F2E481C-8822-4305-A2B0-85F7F141A14B}" dt="2022-11-30T12:45:47.834" v="268" actId="1076"/>
          <ac:spMkLst>
            <pc:docMk/>
            <pc:sldMk cId="23082279" sldId="645"/>
            <ac:spMk id="2" creationId="{F2E59832-BDE2-4F0C-9DA9-EC8F5A9B5517}"/>
          </ac:spMkLst>
        </pc:spChg>
        <pc:picChg chg="add del mod">
          <ac:chgData name="Walid  Khaled Hussein Shaker" userId="cfb34cbd-8f77-4099-9e45-a3e64b836886" providerId="ADAL" clId="{8F2E481C-8822-4305-A2B0-85F7F141A14B}" dt="2022-11-30T12:46:25.018" v="271" actId="478"/>
          <ac:picMkLst>
            <pc:docMk/>
            <pc:sldMk cId="23082279" sldId="645"/>
            <ac:picMk id="5" creationId="{FC73BAF8-F98D-48E4-880E-A38C803F5492}"/>
          </ac:picMkLst>
        </pc:picChg>
        <pc:picChg chg="del">
          <ac:chgData name="Walid  Khaled Hussein Shaker" userId="cfb34cbd-8f77-4099-9e45-a3e64b836886" providerId="ADAL" clId="{8F2E481C-8822-4305-A2B0-85F7F141A14B}" dt="2022-11-30T12:45:21.066" v="265" actId="478"/>
          <ac:picMkLst>
            <pc:docMk/>
            <pc:sldMk cId="23082279" sldId="645"/>
            <ac:picMk id="6" creationId="{A8ABC50B-48F7-41BA-A1AC-CD954AD876E5}"/>
          </ac:picMkLst>
        </pc:picChg>
        <pc:picChg chg="add mod">
          <ac:chgData name="Walid  Khaled Hussein Shaker" userId="cfb34cbd-8f77-4099-9e45-a3e64b836886" providerId="ADAL" clId="{8F2E481C-8822-4305-A2B0-85F7F141A14B}" dt="2022-11-30T12:46:30.204" v="274" actId="1076"/>
          <ac:picMkLst>
            <pc:docMk/>
            <pc:sldMk cId="23082279" sldId="645"/>
            <ac:picMk id="7" creationId="{86971812-DB1B-46FA-83DB-00180FDD5C17}"/>
          </ac:picMkLst>
        </pc:picChg>
      </pc:sldChg>
      <pc:sldChg chg="addSp delSp modSp add mod modTransition">
        <pc:chgData name="Walid  Khaled Hussein Shaker" userId="cfb34cbd-8f77-4099-9e45-a3e64b836886" providerId="ADAL" clId="{8F2E481C-8822-4305-A2B0-85F7F141A14B}" dt="2022-11-30T12:56:51.585" v="420"/>
        <pc:sldMkLst>
          <pc:docMk/>
          <pc:sldMk cId="3549154187" sldId="646"/>
        </pc:sldMkLst>
        <pc:picChg chg="add mod">
          <ac:chgData name="Walid  Khaled Hussein Shaker" userId="cfb34cbd-8f77-4099-9e45-a3e64b836886" providerId="ADAL" clId="{8F2E481C-8822-4305-A2B0-85F7F141A14B}" dt="2022-11-30T12:48:12.078" v="285" actId="1076"/>
          <ac:picMkLst>
            <pc:docMk/>
            <pc:sldMk cId="3549154187" sldId="646"/>
            <ac:picMk id="5" creationId="{1B51BBD7-C4F8-4305-BBAB-96D884EBA586}"/>
          </ac:picMkLst>
        </pc:picChg>
        <pc:picChg chg="del">
          <ac:chgData name="Walid  Khaled Hussein Shaker" userId="cfb34cbd-8f77-4099-9e45-a3e64b836886" providerId="ADAL" clId="{8F2E481C-8822-4305-A2B0-85F7F141A14B}" dt="2022-11-30T12:47:33.337" v="281" actId="478"/>
          <ac:picMkLst>
            <pc:docMk/>
            <pc:sldMk cId="3549154187" sldId="646"/>
            <ac:picMk id="7" creationId="{A89E40CB-D1BD-4859-B288-DEDAC32A3C45}"/>
          </ac:picMkLst>
        </pc:picChg>
      </pc:sldChg>
      <pc:sldChg chg="addSp delSp modSp add mod modTransition">
        <pc:chgData name="Walid  Khaled Hussein Shaker" userId="cfb34cbd-8f77-4099-9e45-a3e64b836886" providerId="ADAL" clId="{8F2E481C-8822-4305-A2B0-85F7F141A14B}" dt="2022-11-30T12:56:51.585" v="420"/>
        <pc:sldMkLst>
          <pc:docMk/>
          <pc:sldMk cId="3584467142" sldId="647"/>
        </pc:sldMkLst>
        <pc:picChg chg="del">
          <ac:chgData name="Walid  Khaled Hussein Shaker" userId="cfb34cbd-8f77-4099-9e45-a3e64b836886" providerId="ADAL" clId="{8F2E481C-8822-4305-A2B0-85F7F141A14B}" dt="2022-11-30T12:48:15.830" v="287" actId="478"/>
          <ac:picMkLst>
            <pc:docMk/>
            <pc:sldMk cId="3584467142" sldId="647"/>
            <ac:picMk id="5" creationId="{1B51BBD7-C4F8-4305-BBAB-96D884EBA586}"/>
          </ac:picMkLst>
        </pc:picChg>
        <pc:picChg chg="add mod">
          <ac:chgData name="Walid  Khaled Hussein Shaker" userId="cfb34cbd-8f77-4099-9e45-a3e64b836886" providerId="ADAL" clId="{8F2E481C-8822-4305-A2B0-85F7F141A14B}" dt="2022-11-30T12:49:14.621" v="299" actId="1076"/>
          <ac:picMkLst>
            <pc:docMk/>
            <pc:sldMk cId="3584467142" sldId="647"/>
            <ac:picMk id="6" creationId="{CB6A22D3-098D-48B5-8E1E-C9EA30CE35D3}"/>
          </ac:picMkLst>
        </pc:picChg>
      </pc:sldChg>
      <pc:sldChg chg="addSp delSp modSp add mod modTransition">
        <pc:chgData name="Walid  Khaled Hussein Shaker" userId="cfb34cbd-8f77-4099-9e45-a3e64b836886" providerId="ADAL" clId="{8F2E481C-8822-4305-A2B0-85F7F141A14B}" dt="2022-11-30T13:12:05.856" v="585" actId="207"/>
        <pc:sldMkLst>
          <pc:docMk/>
          <pc:sldMk cId="3177155424" sldId="648"/>
        </pc:sldMkLst>
        <pc:spChg chg="mod">
          <ac:chgData name="Walid  Khaled Hussein Shaker" userId="cfb34cbd-8f77-4099-9e45-a3e64b836886" providerId="ADAL" clId="{8F2E481C-8822-4305-A2B0-85F7F141A14B}" dt="2022-11-30T13:12:05.856" v="585" actId="207"/>
          <ac:spMkLst>
            <pc:docMk/>
            <pc:sldMk cId="3177155424" sldId="648"/>
            <ac:spMk id="3" creationId="{8F2AC7AF-19ED-4ACC-8DE5-E60355BBDF9A}"/>
          </ac:spMkLst>
        </pc:spChg>
        <pc:picChg chg="add mod">
          <ac:chgData name="Walid  Khaled Hussein Shaker" userId="cfb34cbd-8f77-4099-9e45-a3e64b836886" providerId="ADAL" clId="{8F2E481C-8822-4305-A2B0-85F7F141A14B}" dt="2022-11-30T12:51:32.648" v="338" actId="1076"/>
          <ac:picMkLst>
            <pc:docMk/>
            <pc:sldMk cId="3177155424" sldId="648"/>
            <ac:picMk id="5" creationId="{908633B1-6BC1-495C-A9F7-F683F1275D59}"/>
          </ac:picMkLst>
        </pc:picChg>
        <pc:picChg chg="del">
          <ac:chgData name="Walid  Khaled Hussein Shaker" userId="cfb34cbd-8f77-4099-9e45-a3e64b836886" providerId="ADAL" clId="{8F2E481C-8822-4305-A2B0-85F7F141A14B}" dt="2022-11-30T12:49:46.796" v="301" actId="478"/>
          <ac:picMkLst>
            <pc:docMk/>
            <pc:sldMk cId="3177155424" sldId="648"/>
            <ac:picMk id="6" creationId="{CB6A22D3-098D-48B5-8E1E-C9EA30CE35D3}"/>
          </ac:picMkLst>
        </pc:picChg>
      </pc:sldChg>
      <pc:sldChg chg="addSp delSp modSp add mod modTransition">
        <pc:chgData name="Walid  Khaled Hussein Shaker" userId="cfb34cbd-8f77-4099-9e45-a3e64b836886" providerId="ADAL" clId="{8F2E481C-8822-4305-A2B0-85F7F141A14B}" dt="2022-11-30T12:56:51.585" v="420"/>
        <pc:sldMkLst>
          <pc:docMk/>
          <pc:sldMk cId="3661165149" sldId="649"/>
        </pc:sldMkLst>
        <pc:spChg chg="mod">
          <ac:chgData name="Walid  Khaled Hussein Shaker" userId="cfb34cbd-8f77-4099-9e45-a3e64b836886" providerId="ADAL" clId="{8F2E481C-8822-4305-A2B0-85F7F141A14B}" dt="2022-11-30T12:52:31.161" v="379" actId="207"/>
          <ac:spMkLst>
            <pc:docMk/>
            <pc:sldMk cId="3661165149" sldId="649"/>
            <ac:spMk id="3" creationId="{8F2AC7AF-19ED-4ACC-8DE5-E60355BBDF9A}"/>
          </ac:spMkLst>
        </pc:spChg>
        <pc:picChg chg="del">
          <ac:chgData name="Walid  Khaled Hussein Shaker" userId="cfb34cbd-8f77-4099-9e45-a3e64b836886" providerId="ADAL" clId="{8F2E481C-8822-4305-A2B0-85F7F141A14B}" dt="2022-11-30T12:52:32.499" v="380" actId="478"/>
          <ac:picMkLst>
            <pc:docMk/>
            <pc:sldMk cId="3661165149" sldId="649"/>
            <ac:picMk id="5" creationId="{908633B1-6BC1-495C-A9F7-F683F1275D59}"/>
          </ac:picMkLst>
        </pc:picChg>
        <pc:picChg chg="add del mod">
          <ac:chgData name="Walid  Khaled Hussein Shaker" userId="cfb34cbd-8f77-4099-9e45-a3e64b836886" providerId="ADAL" clId="{8F2E481C-8822-4305-A2B0-85F7F141A14B}" dt="2022-11-30T12:53:27.638" v="386" actId="478"/>
          <ac:picMkLst>
            <pc:docMk/>
            <pc:sldMk cId="3661165149" sldId="649"/>
            <ac:picMk id="6" creationId="{D54CF065-F715-4DCA-A9CD-870772CF1970}"/>
          </ac:picMkLst>
        </pc:picChg>
        <pc:picChg chg="add mod">
          <ac:chgData name="Walid  Khaled Hussein Shaker" userId="cfb34cbd-8f77-4099-9e45-a3e64b836886" providerId="ADAL" clId="{8F2E481C-8822-4305-A2B0-85F7F141A14B}" dt="2022-11-30T12:53:31.859" v="389" actId="1076"/>
          <ac:picMkLst>
            <pc:docMk/>
            <pc:sldMk cId="3661165149" sldId="649"/>
            <ac:picMk id="7" creationId="{A236F13C-6757-4BC7-9F64-6CD2E4BAF05D}"/>
          </ac:picMkLst>
        </pc:picChg>
      </pc:sldChg>
      <pc:sldChg chg="addSp delSp modSp add mod modTransition">
        <pc:chgData name="Walid  Khaled Hussein Shaker" userId="cfb34cbd-8f77-4099-9e45-a3e64b836886" providerId="ADAL" clId="{8F2E481C-8822-4305-A2B0-85F7F141A14B}" dt="2022-11-30T12:56:51.585" v="420"/>
        <pc:sldMkLst>
          <pc:docMk/>
          <pc:sldMk cId="1641096821" sldId="650"/>
        </pc:sldMkLst>
        <pc:picChg chg="add mod">
          <ac:chgData name="Walid  Khaled Hussein Shaker" userId="cfb34cbd-8f77-4099-9e45-a3e64b836886" providerId="ADAL" clId="{8F2E481C-8822-4305-A2B0-85F7F141A14B}" dt="2022-11-30T12:54:10.627" v="392" actId="1076"/>
          <ac:picMkLst>
            <pc:docMk/>
            <pc:sldMk cId="1641096821" sldId="650"/>
            <ac:picMk id="5" creationId="{3625AD54-49F6-4F87-9F0A-F658EB192939}"/>
          </ac:picMkLst>
        </pc:picChg>
        <pc:picChg chg="del">
          <ac:chgData name="Walid  Khaled Hussein Shaker" userId="cfb34cbd-8f77-4099-9e45-a3e64b836886" providerId="ADAL" clId="{8F2E481C-8822-4305-A2B0-85F7F141A14B}" dt="2022-11-30T12:53:05.469" v="385" actId="478"/>
          <ac:picMkLst>
            <pc:docMk/>
            <pc:sldMk cId="1641096821" sldId="650"/>
            <ac:picMk id="6" creationId="{D54CF065-F715-4DCA-A9CD-870772CF1970}"/>
          </ac:picMkLst>
        </pc:picChg>
      </pc:sldChg>
      <pc:sldChg chg="addSp delSp modSp add mod modTransition">
        <pc:chgData name="Walid  Khaled Hussein Shaker" userId="cfb34cbd-8f77-4099-9e45-a3e64b836886" providerId="ADAL" clId="{8F2E481C-8822-4305-A2B0-85F7F141A14B}" dt="2022-11-30T12:56:51.585" v="420"/>
        <pc:sldMkLst>
          <pc:docMk/>
          <pc:sldMk cId="3769622616" sldId="651"/>
        </pc:sldMkLst>
        <pc:picChg chg="del">
          <ac:chgData name="Walid  Khaled Hussein Shaker" userId="cfb34cbd-8f77-4099-9e45-a3e64b836886" providerId="ADAL" clId="{8F2E481C-8822-4305-A2B0-85F7F141A14B}" dt="2022-11-30T12:54:51.323" v="394" actId="478"/>
          <ac:picMkLst>
            <pc:docMk/>
            <pc:sldMk cId="3769622616" sldId="651"/>
            <ac:picMk id="5" creationId="{3625AD54-49F6-4F87-9F0A-F658EB192939}"/>
          </ac:picMkLst>
        </pc:picChg>
        <pc:picChg chg="add mod">
          <ac:chgData name="Walid  Khaled Hussein Shaker" userId="cfb34cbd-8f77-4099-9e45-a3e64b836886" providerId="ADAL" clId="{8F2E481C-8822-4305-A2B0-85F7F141A14B}" dt="2022-11-30T12:55:59.776" v="408" actId="1076"/>
          <ac:picMkLst>
            <pc:docMk/>
            <pc:sldMk cId="3769622616" sldId="651"/>
            <ac:picMk id="6" creationId="{C80657E6-9C56-47D1-A83F-1C9F55F6A11E}"/>
          </ac:picMkLst>
        </pc:picChg>
        <pc:picChg chg="add del mod">
          <ac:chgData name="Walid  Khaled Hussein Shaker" userId="cfb34cbd-8f77-4099-9e45-a3e64b836886" providerId="ADAL" clId="{8F2E481C-8822-4305-A2B0-85F7F141A14B}" dt="2022-11-30T12:55:19.329" v="402" actId="478"/>
          <ac:picMkLst>
            <pc:docMk/>
            <pc:sldMk cId="3769622616" sldId="651"/>
            <ac:picMk id="7" creationId="{49657273-D55B-4BF4-95E5-A9B6B5B18F73}"/>
          </ac:picMkLst>
        </pc:picChg>
        <pc:picChg chg="add del mod">
          <ac:chgData name="Walid  Khaled Hussein Shaker" userId="cfb34cbd-8f77-4099-9e45-a3e64b836886" providerId="ADAL" clId="{8F2E481C-8822-4305-A2B0-85F7F141A14B}" dt="2022-11-30T12:55:48.542" v="407" actId="478"/>
          <ac:picMkLst>
            <pc:docMk/>
            <pc:sldMk cId="3769622616" sldId="651"/>
            <ac:picMk id="8" creationId="{20FC1043-B0F7-4636-8EE6-B19750E543B0}"/>
          </ac:picMkLst>
        </pc:picChg>
        <pc:picChg chg="add mod modCrop">
          <ac:chgData name="Walid  Khaled Hussein Shaker" userId="cfb34cbd-8f77-4099-9e45-a3e64b836886" providerId="ADAL" clId="{8F2E481C-8822-4305-A2B0-85F7F141A14B}" dt="2022-11-30T12:56:25.893" v="417" actId="1076"/>
          <ac:picMkLst>
            <pc:docMk/>
            <pc:sldMk cId="3769622616" sldId="651"/>
            <ac:picMk id="9" creationId="{6235F93B-1A4A-462A-98E0-4ADA085D51DB}"/>
          </ac:picMkLst>
        </pc:picChg>
      </pc:sldChg>
      <pc:sldChg chg="add">
        <pc:chgData name="Walid  Khaled Hussein Shaker" userId="cfb34cbd-8f77-4099-9e45-a3e64b836886" providerId="ADAL" clId="{8F2E481C-8822-4305-A2B0-85F7F141A14B}" dt="2022-11-30T12:57:51.253" v="426"/>
        <pc:sldMkLst>
          <pc:docMk/>
          <pc:sldMk cId="1190613925" sldId="652"/>
        </pc:sldMkLst>
      </pc:sldChg>
      <pc:sldChg chg="addSp modSp add mod">
        <pc:chgData name="Walid  Khaled Hussein Shaker" userId="cfb34cbd-8f77-4099-9e45-a3e64b836886" providerId="ADAL" clId="{8F2E481C-8822-4305-A2B0-85F7F141A14B}" dt="2022-11-30T13:04:31.547" v="497" actId="1076"/>
        <pc:sldMkLst>
          <pc:docMk/>
          <pc:sldMk cId="2742570254" sldId="653"/>
        </pc:sldMkLst>
        <pc:spChg chg="mod">
          <ac:chgData name="Walid  Khaled Hussein Shaker" userId="cfb34cbd-8f77-4099-9e45-a3e64b836886" providerId="ADAL" clId="{8F2E481C-8822-4305-A2B0-85F7F141A14B}" dt="2022-11-30T13:04:13.866" v="469" actId="1076"/>
          <ac:spMkLst>
            <pc:docMk/>
            <pc:sldMk cId="2742570254" sldId="653"/>
            <ac:spMk id="2" creationId="{F2E59832-BDE2-4F0C-9DA9-EC8F5A9B5517}"/>
          </ac:spMkLst>
        </pc:spChg>
        <pc:spChg chg="add mod">
          <ac:chgData name="Walid  Khaled Hussein Shaker" userId="cfb34cbd-8f77-4099-9e45-a3e64b836886" providerId="ADAL" clId="{8F2E481C-8822-4305-A2B0-85F7F141A14B}" dt="2022-11-30T13:04:31.547" v="497" actId="1076"/>
          <ac:spMkLst>
            <pc:docMk/>
            <pc:sldMk cId="2742570254" sldId="653"/>
            <ac:spMk id="7" creationId="{53FD355B-AFED-4B34-8201-8DDB8316E98B}"/>
          </ac:spMkLst>
        </pc:spChg>
        <pc:picChg chg="add mod modCrop">
          <ac:chgData name="Walid  Khaled Hussein Shaker" userId="cfb34cbd-8f77-4099-9e45-a3e64b836886" providerId="ADAL" clId="{8F2E481C-8822-4305-A2B0-85F7F141A14B}" dt="2022-11-30T13:04:02.575" v="466" actId="1076"/>
          <ac:picMkLst>
            <pc:docMk/>
            <pc:sldMk cId="2742570254" sldId="653"/>
            <ac:picMk id="6" creationId="{E276331C-AA32-404F-B29E-C1E558E2E0A2}"/>
          </ac:picMkLst>
        </pc:picChg>
      </pc:sldChg>
      <pc:sldChg chg="addSp delSp modSp add mod delAnim">
        <pc:chgData name="Walid  Khaled Hussein Shaker" userId="cfb34cbd-8f77-4099-9e45-a3e64b836886" providerId="ADAL" clId="{8F2E481C-8822-4305-A2B0-85F7F141A14B}" dt="2022-11-30T13:03:30.838" v="465" actId="1076"/>
        <pc:sldMkLst>
          <pc:docMk/>
          <pc:sldMk cId="3513076560" sldId="654"/>
        </pc:sldMkLst>
        <pc:picChg chg="add mod">
          <ac:chgData name="Walid  Khaled Hussein Shaker" userId="cfb34cbd-8f77-4099-9e45-a3e64b836886" providerId="ADAL" clId="{8F2E481C-8822-4305-A2B0-85F7F141A14B}" dt="2022-11-30T13:03:30.838" v="465" actId="1076"/>
          <ac:picMkLst>
            <pc:docMk/>
            <pc:sldMk cId="3513076560" sldId="654"/>
            <ac:picMk id="9" creationId="{E3BCD837-6E8E-4F79-A86F-64D6A429AF5F}"/>
          </ac:picMkLst>
        </pc:picChg>
        <pc:picChg chg="del">
          <ac:chgData name="Walid  Khaled Hussein Shaker" userId="cfb34cbd-8f77-4099-9e45-a3e64b836886" providerId="ADAL" clId="{8F2E481C-8822-4305-A2B0-85F7F141A14B}" dt="2022-11-30T13:02:37.513" v="460" actId="478"/>
          <ac:picMkLst>
            <pc:docMk/>
            <pc:sldMk cId="3513076560" sldId="654"/>
            <ac:picMk id="10" creationId="{301132A0-952A-454F-BD4C-0D49CD1122EE}"/>
          </ac:picMkLst>
        </pc:picChg>
      </pc:sldChg>
      <pc:sldChg chg="addSp delSp modSp add mod">
        <pc:chgData name="Walid  Khaled Hussein Shaker" userId="cfb34cbd-8f77-4099-9e45-a3e64b836886" providerId="ADAL" clId="{8F2E481C-8822-4305-A2B0-85F7F141A14B}" dt="2022-11-30T13:08:43.413" v="524" actId="1076"/>
        <pc:sldMkLst>
          <pc:docMk/>
          <pc:sldMk cId="30635121" sldId="655"/>
        </pc:sldMkLst>
        <pc:spChg chg="mod">
          <ac:chgData name="Walid  Khaled Hussein Shaker" userId="cfb34cbd-8f77-4099-9e45-a3e64b836886" providerId="ADAL" clId="{8F2E481C-8822-4305-A2B0-85F7F141A14B}" dt="2022-11-30T13:06:38.622" v="512" actId="20577"/>
          <ac:spMkLst>
            <pc:docMk/>
            <pc:sldMk cId="30635121" sldId="655"/>
            <ac:spMk id="3" creationId="{8F2AC7AF-19ED-4ACC-8DE5-E60355BBDF9A}"/>
          </ac:spMkLst>
        </pc:spChg>
        <pc:picChg chg="del">
          <ac:chgData name="Walid  Khaled Hussein Shaker" userId="cfb34cbd-8f77-4099-9e45-a3e64b836886" providerId="ADAL" clId="{8F2E481C-8822-4305-A2B0-85F7F141A14B}" dt="2022-11-30T13:06:30.090" v="499" actId="478"/>
          <ac:picMkLst>
            <pc:docMk/>
            <pc:sldMk cId="30635121" sldId="655"/>
            <ac:picMk id="5" creationId="{908633B1-6BC1-495C-A9F7-F683F1275D59}"/>
          </ac:picMkLst>
        </pc:picChg>
        <pc:picChg chg="add mod">
          <ac:chgData name="Walid  Khaled Hussein Shaker" userId="cfb34cbd-8f77-4099-9e45-a3e64b836886" providerId="ADAL" clId="{8F2E481C-8822-4305-A2B0-85F7F141A14B}" dt="2022-11-30T13:08:34.858" v="523" actId="1076"/>
          <ac:picMkLst>
            <pc:docMk/>
            <pc:sldMk cId="30635121" sldId="655"/>
            <ac:picMk id="6" creationId="{3641AAE8-BF5D-4556-BE07-C8005F046D61}"/>
          </ac:picMkLst>
        </pc:picChg>
        <pc:picChg chg="add del mod">
          <ac:chgData name="Walid  Khaled Hussein Shaker" userId="cfb34cbd-8f77-4099-9e45-a3e64b836886" providerId="ADAL" clId="{8F2E481C-8822-4305-A2B0-85F7F141A14B}" dt="2022-11-30T13:08:06.703" v="517" actId="478"/>
          <ac:picMkLst>
            <pc:docMk/>
            <pc:sldMk cId="30635121" sldId="655"/>
            <ac:picMk id="7" creationId="{961C49B7-362E-4F39-9289-BF6DFBDF3F03}"/>
          </ac:picMkLst>
        </pc:picChg>
        <pc:picChg chg="add mod">
          <ac:chgData name="Walid  Khaled Hussein Shaker" userId="cfb34cbd-8f77-4099-9e45-a3e64b836886" providerId="ADAL" clId="{8F2E481C-8822-4305-A2B0-85F7F141A14B}" dt="2022-11-30T13:08:43.413" v="524" actId="1076"/>
          <ac:picMkLst>
            <pc:docMk/>
            <pc:sldMk cId="30635121" sldId="655"/>
            <ac:picMk id="8" creationId="{45516B1C-D734-43F2-92C4-9938C22D4838}"/>
          </ac:picMkLst>
        </pc:picChg>
      </pc:sldChg>
      <pc:sldChg chg="addSp delSp modSp add mod">
        <pc:chgData name="Walid  Khaled Hussein Shaker" userId="cfb34cbd-8f77-4099-9e45-a3e64b836886" providerId="ADAL" clId="{8F2E481C-8822-4305-A2B0-85F7F141A14B}" dt="2022-11-30T13:10:08.272" v="551" actId="14100"/>
        <pc:sldMkLst>
          <pc:docMk/>
          <pc:sldMk cId="3710404200" sldId="656"/>
        </pc:sldMkLst>
        <pc:spChg chg="mod">
          <ac:chgData name="Walid  Khaled Hussein Shaker" userId="cfb34cbd-8f77-4099-9e45-a3e64b836886" providerId="ADAL" clId="{8F2E481C-8822-4305-A2B0-85F7F141A14B}" dt="2022-11-30T13:09:58.674" v="537" actId="20577"/>
          <ac:spMkLst>
            <pc:docMk/>
            <pc:sldMk cId="3710404200" sldId="656"/>
            <ac:spMk id="2" creationId="{F2E59832-BDE2-4F0C-9DA9-EC8F5A9B5517}"/>
          </ac:spMkLst>
        </pc:spChg>
        <pc:spChg chg="mod">
          <ac:chgData name="Walid  Khaled Hussein Shaker" userId="cfb34cbd-8f77-4099-9e45-a3e64b836886" providerId="ADAL" clId="{8F2E481C-8822-4305-A2B0-85F7F141A14B}" dt="2022-11-30T13:10:08.272" v="551" actId="14100"/>
          <ac:spMkLst>
            <pc:docMk/>
            <pc:sldMk cId="3710404200" sldId="656"/>
            <ac:spMk id="3" creationId="{8F2AC7AF-19ED-4ACC-8DE5-E60355BBDF9A}"/>
          </ac:spMkLst>
        </pc:spChg>
        <pc:picChg chg="add mod">
          <ac:chgData name="Walid  Khaled Hussein Shaker" userId="cfb34cbd-8f77-4099-9e45-a3e64b836886" providerId="ADAL" clId="{8F2E481C-8822-4305-A2B0-85F7F141A14B}" dt="2022-11-30T13:09:50.239" v="529" actId="1076"/>
          <ac:picMkLst>
            <pc:docMk/>
            <pc:sldMk cId="3710404200" sldId="656"/>
            <ac:picMk id="5" creationId="{D76A6E0A-F4FF-4F45-8B8F-83494B5927B7}"/>
          </ac:picMkLst>
        </pc:picChg>
        <pc:picChg chg="del">
          <ac:chgData name="Walid  Khaled Hussein Shaker" userId="cfb34cbd-8f77-4099-9e45-a3e64b836886" providerId="ADAL" clId="{8F2E481C-8822-4305-A2B0-85F7F141A14B}" dt="2022-11-30T13:08:47.886" v="526" actId="478"/>
          <ac:picMkLst>
            <pc:docMk/>
            <pc:sldMk cId="3710404200" sldId="656"/>
            <ac:picMk id="6" creationId="{3641AAE8-BF5D-4556-BE07-C8005F046D61}"/>
          </ac:picMkLst>
        </pc:picChg>
        <pc:picChg chg="del">
          <ac:chgData name="Walid  Khaled Hussein Shaker" userId="cfb34cbd-8f77-4099-9e45-a3e64b836886" providerId="ADAL" clId="{8F2E481C-8822-4305-A2B0-85F7F141A14B}" dt="2022-11-30T13:08:47.886" v="526" actId="478"/>
          <ac:picMkLst>
            <pc:docMk/>
            <pc:sldMk cId="3710404200" sldId="656"/>
            <ac:picMk id="8" creationId="{45516B1C-D734-43F2-92C4-9938C22D4838}"/>
          </ac:picMkLst>
        </pc:picChg>
      </pc:sldChg>
      <pc:sldChg chg="addSp delSp modSp add mod">
        <pc:chgData name="Walid  Khaled Hussein Shaker" userId="cfb34cbd-8f77-4099-9e45-a3e64b836886" providerId="ADAL" clId="{8F2E481C-8822-4305-A2B0-85F7F141A14B}" dt="2022-11-30T13:11:48.180" v="584" actId="20577"/>
        <pc:sldMkLst>
          <pc:docMk/>
          <pc:sldMk cId="425988297" sldId="657"/>
        </pc:sldMkLst>
        <pc:spChg chg="mod">
          <ac:chgData name="Walid  Khaled Hussein Shaker" userId="cfb34cbd-8f77-4099-9e45-a3e64b836886" providerId="ADAL" clId="{8F2E481C-8822-4305-A2B0-85F7F141A14B}" dt="2022-11-30T13:10:16.579" v="561" actId="20577"/>
          <ac:spMkLst>
            <pc:docMk/>
            <pc:sldMk cId="425988297" sldId="657"/>
            <ac:spMk id="3" creationId="{8F2AC7AF-19ED-4ACC-8DE5-E60355BBDF9A}"/>
          </ac:spMkLst>
        </pc:spChg>
        <pc:spChg chg="add mod">
          <ac:chgData name="Walid  Khaled Hussein Shaker" userId="cfb34cbd-8f77-4099-9e45-a3e64b836886" providerId="ADAL" clId="{8F2E481C-8822-4305-A2B0-85F7F141A14B}" dt="2022-11-30T13:11:48.180" v="584" actId="20577"/>
          <ac:spMkLst>
            <pc:docMk/>
            <pc:sldMk cId="425988297" sldId="657"/>
            <ac:spMk id="7" creationId="{BBF1F4DA-2586-4E34-A28C-2CAE04887688}"/>
          </ac:spMkLst>
        </pc:spChg>
        <pc:picChg chg="del">
          <ac:chgData name="Walid  Khaled Hussein Shaker" userId="cfb34cbd-8f77-4099-9e45-a3e64b836886" providerId="ADAL" clId="{8F2E481C-8822-4305-A2B0-85F7F141A14B}" dt="2022-11-30T13:10:36.078" v="562" actId="478"/>
          <ac:picMkLst>
            <pc:docMk/>
            <pc:sldMk cId="425988297" sldId="657"/>
            <ac:picMk id="5" creationId="{D76A6E0A-F4FF-4F45-8B8F-83494B5927B7}"/>
          </ac:picMkLst>
        </pc:picChg>
        <pc:picChg chg="add mod">
          <ac:chgData name="Walid  Khaled Hussein Shaker" userId="cfb34cbd-8f77-4099-9e45-a3e64b836886" providerId="ADAL" clId="{8F2E481C-8822-4305-A2B0-85F7F141A14B}" dt="2022-11-30T13:10:42.571" v="565" actId="1076"/>
          <ac:picMkLst>
            <pc:docMk/>
            <pc:sldMk cId="425988297" sldId="657"/>
            <ac:picMk id="6" creationId="{3FA1AF42-E427-45C9-B9A9-DECE73DE2590}"/>
          </ac:picMkLst>
        </pc:picChg>
      </pc:sldChg>
      <pc:sldMasterChg chg="modTransition modSldLayout">
        <pc:chgData name="Walid  Khaled Hussein Shaker" userId="cfb34cbd-8f77-4099-9e45-a3e64b836886" providerId="ADAL" clId="{8F2E481C-8822-4305-A2B0-85F7F141A14B}" dt="2022-11-30T12:56:51.585" v="420"/>
        <pc:sldMasterMkLst>
          <pc:docMk/>
          <pc:sldMasterMk cId="1587973116" sldId="2147483648"/>
        </pc:sldMasterMkLst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75761572" sldId="2147483650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553970898" sldId="2147483653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230448728" sldId="2147483654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725027728" sldId="2147483655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155891703" sldId="2147483661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297880055" sldId="2147483662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4206693811" sldId="2147483663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981582436" sldId="2147483664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41106003" sldId="2147483665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116513245" sldId="2147483666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124211712" sldId="2147483667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662671799" sldId="2147483668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012848003" sldId="2147483669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229675553" sldId="2147483670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991867425" sldId="2147483671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47989728" sldId="2147483672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626299251" sldId="2147483673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149879630" sldId="2147483674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430446326" sldId="2147483675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023878504" sldId="2147483676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50105230" sldId="2147483677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791669887" sldId="2147483678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893655898" sldId="2147483679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708781630" sldId="2147483680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468692929" sldId="2147483681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459781496" sldId="2147483682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177667742" sldId="2147483683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200873892" sldId="2147483684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533256184" sldId="2147483685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4015999838" sldId="2147483686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4039016675" sldId="2147483687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740603408" sldId="2147483688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115772625" sldId="2147483689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490605019" sldId="2147483690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622222201" sldId="2147483691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889228164" sldId="2147483692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60761779" sldId="2147483693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538645270" sldId="2147483694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127597114" sldId="2147483695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772576560" sldId="2147483696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974040223" sldId="2147483697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737809218" sldId="2147483698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078685055" sldId="2147483699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977867756" sldId="2147483700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332557585" sldId="2147483701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649511159" sldId="2147483702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997284126" sldId="2147483703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475203920" sldId="2147483704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076272155" sldId="2147483705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337444695" sldId="2147483706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899696369" sldId="2147483707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58918905" sldId="2147483708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786935414" sldId="2147483709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957545382" sldId="2147483710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075675266" sldId="2147483711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209129397" sldId="2147483712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902094404" sldId="2147483713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5600798" sldId="2147483714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46251954" sldId="2147483715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694325352" sldId="2147483716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167405582" sldId="2147483717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097821039" sldId="2147483718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619659567" sldId="2147483719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867200981" sldId="2147483720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625494537" sldId="2147483721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1229379462" sldId="2147483722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509036801" sldId="2147483723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713180123" sldId="2147483724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774826899" sldId="2147483725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07413715" sldId="2147483726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398129251" sldId="2147483727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926260176" sldId="2147483728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4209088609" sldId="2147483729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2505906542" sldId="2147483730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795678711" sldId="2147483731"/>
          </pc:sldLayoutMkLst>
        </pc:sldLayoutChg>
        <pc:sldLayoutChg chg="modTransition">
          <pc:chgData name="Walid  Khaled Hussein Shaker" userId="cfb34cbd-8f77-4099-9e45-a3e64b836886" providerId="ADAL" clId="{8F2E481C-8822-4305-A2B0-85F7F141A14B}" dt="2022-11-30T12:56:51.585" v="420"/>
          <pc:sldLayoutMkLst>
            <pc:docMk/>
            <pc:sldMasterMk cId="1587973116" sldId="2147483648"/>
            <pc:sldLayoutMk cId="3540580060" sldId="214748373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4F56D-7A0B-4C18-80F1-832D661D46FC}" type="datetimeFigureOut">
              <a:rPr lang="uk-UA" smtClean="0"/>
              <a:t>30.11.2022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32D82-334B-401E-A442-FBF72D0A2E0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48592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30D79-8430-4B5A-9996-DF700CB48F50}" type="datetimeFigureOut">
              <a:rPr lang="uk-UA" smtClean="0"/>
              <a:t>30.11.2022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3FC7F-454F-4A7B-9271-2C70D3D4FCC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781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5857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49765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9020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6645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382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9573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8771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6512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495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849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6913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9500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7217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4682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14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2140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3FC7F-454F-4A7B-9271-2C70D3D4FCC7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429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91957" y="2371346"/>
            <a:ext cx="8217054" cy="7967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991957" y="3439236"/>
            <a:ext cx="8197178" cy="10372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6869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9" y="1464856"/>
            <a:ext cx="5136108" cy="157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673389" y="6427299"/>
            <a:ext cx="374252" cy="365125"/>
          </a:xfrm>
        </p:spPr>
        <p:txBody>
          <a:bodyPr/>
          <a:lstStyle>
            <a:lvl1pPr algn="ctr">
              <a:defRPr sz="900"/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95999" y="3106366"/>
            <a:ext cx="5136108" cy="578530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968993" y="1432866"/>
            <a:ext cx="4651928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43"/>
          </p:nvPr>
        </p:nvSpPr>
        <p:spPr>
          <a:xfrm>
            <a:off x="968992" y="1910272"/>
            <a:ext cx="4651928" cy="41902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idx="44"/>
          </p:nvPr>
        </p:nvSpPr>
        <p:spPr>
          <a:xfrm>
            <a:off x="6095999" y="3879149"/>
            <a:ext cx="5136108" cy="157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45"/>
          </p:nvPr>
        </p:nvSpPr>
        <p:spPr>
          <a:xfrm>
            <a:off x="6095999" y="5520659"/>
            <a:ext cx="5136108" cy="578530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0912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44" y="1806360"/>
            <a:ext cx="7015080" cy="39862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673389" y="6427299"/>
            <a:ext cx="374252" cy="365125"/>
          </a:xfrm>
        </p:spPr>
        <p:txBody>
          <a:bodyPr/>
          <a:lstStyle>
            <a:lvl1pPr algn="ctr">
              <a:defRPr sz="900"/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90605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4841" y="1441226"/>
            <a:ext cx="8243260" cy="2997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673389" y="6427299"/>
            <a:ext cx="374252" cy="365125"/>
          </a:xfrm>
        </p:spPr>
        <p:txBody>
          <a:bodyPr/>
          <a:lstStyle>
            <a:lvl1pPr algn="ctr">
              <a:defRPr sz="900"/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954841" y="4629744"/>
            <a:ext cx="3852401" cy="1095411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r">
              <a:defRPr sz="1000"/>
            </a:lvl2pPr>
            <a:lvl3pPr algn="r">
              <a:defRPr sz="1000"/>
            </a:lvl3pPr>
            <a:lvl4pPr algn="r">
              <a:defRPr sz="1000"/>
            </a:lvl4pPr>
            <a:lvl5pPr algn="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532562" y="4289425"/>
            <a:ext cx="2634311" cy="15047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567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467" y="1942260"/>
            <a:ext cx="3737985" cy="32298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673389" y="6427299"/>
            <a:ext cx="374252" cy="365125"/>
          </a:xfrm>
        </p:spPr>
        <p:txBody>
          <a:bodyPr/>
          <a:lstStyle>
            <a:lvl1pPr algn="ctr">
              <a:defRPr sz="900"/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23467" y="5172075"/>
            <a:ext cx="3737985" cy="928473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7543799" y="1942260"/>
            <a:ext cx="3724733" cy="32298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543799" y="5172075"/>
            <a:ext cx="3724733" cy="928473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3467" y="1464854"/>
            <a:ext cx="3737985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543342" y="1464854"/>
            <a:ext cx="3737985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2671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53970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0448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1760538" y="3916363"/>
            <a:ext cx="30988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326" name="Content Placeholder 4"/>
          <p:cNvSpPr>
            <a:spLocks noGrp="1"/>
          </p:cNvSpPr>
          <p:nvPr>
            <p:ph sz="quarter" idx="17"/>
          </p:nvPr>
        </p:nvSpPr>
        <p:spPr>
          <a:xfrm>
            <a:off x="7301529" y="3916363"/>
            <a:ext cx="30988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327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1760537" y="5414472"/>
            <a:ext cx="3098801" cy="578478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8" name="Text Placeholder 3"/>
          <p:cNvSpPr>
            <a:spLocks noGrp="1"/>
          </p:cNvSpPr>
          <p:nvPr>
            <p:ph type="body" sz="quarter" idx="42"/>
          </p:nvPr>
        </p:nvSpPr>
        <p:spPr>
          <a:xfrm>
            <a:off x="7304087" y="5414472"/>
            <a:ext cx="3098801" cy="578478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9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1760111" y="1609689"/>
            <a:ext cx="311324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30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7283015" y="1610980"/>
            <a:ext cx="311324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3180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1514502" y="4571940"/>
            <a:ext cx="1682772" cy="1373179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0" name="Text Placeholder 3"/>
          <p:cNvSpPr>
            <a:spLocks noGrp="1"/>
          </p:cNvSpPr>
          <p:nvPr>
            <p:ph type="body" sz="quarter" idx="42"/>
          </p:nvPr>
        </p:nvSpPr>
        <p:spPr>
          <a:xfrm>
            <a:off x="3375200" y="4571940"/>
            <a:ext cx="1682772" cy="1373179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5235857" y="4571940"/>
            <a:ext cx="1682772" cy="1373179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quarter" idx="44"/>
          </p:nvPr>
        </p:nvSpPr>
        <p:spPr>
          <a:xfrm>
            <a:off x="7063909" y="4571940"/>
            <a:ext cx="1682772" cy="1373179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quarter" idx="45"/>
          </p:nvPr>
        </p:nvSpPr>
        <p:spPr>
          <a:xfrm>
            <a:off x="8995621" y="4571940"/>
            <a:ext cx="1682772" cy="1373179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821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1980791" y="2135813"/>
            <a:ext cx="3640129" cy="1269032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1980791" y="1658406"/>
            <a:ext cx="3640129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3" name="Content Placeholder 3"/>
          <p:cNvSpPr>
            <a:spLocks noGrp="1"/>
          </p:cNvSpPr>
          <p:nvPr>
            <p:ph sz="quarter" idx="43"/>
          </p:nvPr>
        </p:nvSpPr>
        <p:spPr>
          <a:xfrm>
            <a:off x="1980790" y="3450346"/>
            <a:ext cx="3640129" cy="2361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918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2212121" y="2876992"/>
            <a:ext cx="3464194" cy="1855575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2212121" y="2399586"/>
            <a:ext cx="3464194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3744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7739" y="1479884"/>
            <a:ext cx="5473965" cy="165206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05906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1991956" y="2208252"/>
            <a:ext cx="3931171" cy="1149097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1991956" y="1689902"/>
            <a:ext cx="393117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2893325" y="3532085"/>
            <a:ext cx="3029802" cy="72601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44"/>
          </p:nvPr>
        </p:nvSpPr>
        <p:spPr>
          <a:xfrm>
            <a:off x="2893325" y="4432838"/>
            <a:ext cx="3029802" cy="72601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45"/>
          </p:nvPr>
        </p:nvSpPr>
        <p:spPr>
          <a:xfrm>
            <a:off x="2893325" y="5333591"/>
            <a:ext cx="3029802" cy="72601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6935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2893324" y="3375669"/>
            <a:ext cx="3519507" cy="72601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44"/>
          </p:nvPr>
        </p:nvSpPr>
        <p:spPr>
          <a:xfrm>
            <a:off x="2893324" y="4276422"/>
            <a:ext cx="3519507" cy="72601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45"/>
          </p:nvPr>
        </p:nvSpPr>
        <p:spPr>
          <a:xfrm>
            <a:off x="2893324" y="5177175"/>
            <a:ext cx="3519507" cy="72601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46"/>
          </p:nvPr>
        </p:nvSpPr>
        <p:spPr>
          <a:xfrm>
            <a:off x="2893324" y="1574163"/>
            <a:ext cx="3519507" cy="72601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7"/>
          </p:nvPr>
        </p:nvSpPr>
        <p:spPr>
          <a:xfrm>
            <a:off x="2893324" y="2474916"/>
            <a:ext cx="3519507" cy="72601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00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1991958" y="2208252"/>
            <a:ext cx="8217054" cy="1149097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1991958" y="1689902"/>
            <a:ext cx="821705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7179209" y="3532085"/>
            <a:ext cx="3029802" cy="72601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44"/>
          </p:nvPr>
        </p:nvSpPr>
        <p:spPr>
          <a:xfrm>
            <a:off x="7179209" y="4432838"/>
            <a:ext cx="3029802" cy="72601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45"/>
          </p:nvPr>
        </p:nvSpPr>
        <p:spPr>
          <a:xfrm>
            <a:off x="7179209" y="5333591"/>
            <a:ext cx="3029802" cy="72601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46"/>
          </p:nvPr>
        </p:nvSpPr>
        <p:spPr>
          <a:xfrm>
            <a:off x="1991957" y="3532084"/>
            <a:ext cx="3849285" cy="25275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2094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3"/>
          </p:nvPr>
        </p:nvSpPr>
        <p:spPr>
          <a:xfrm>
            <a:off x="2211388" y="2247900"/>
            <a:ext cx="3529012" cy="2484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96963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6807"/>
            <a:ext cx="12192000" cy="68701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6" name="Freeform 115"/>
          <p:cNvSpPr/>
          <p:nvPr userDrawn="1"/>
        </p:nvSpPr>
        <p:spPr>
          <a:xfrm flipV="1">
            <a:off x="2000924" y="6356346"/>
            <a:ext cx="8208086" cy="507030"/>
          </a:xfrm>
          <a:custGeom>
            <a:avLst/>
            <a:gdLst>
              <a:gd name="connsiteX0" fmla="*/ 7654071 w 8208086"/>
              <a:gd name="connsiteY0" fmla="*/ 117987 h 507030"/>
              <a:gd name="connsiteX1" fmla="*/ 7807329 w 8208086"/>
              <a:gd name="connsiteY1" fmla="*/ 16401 h 507030"/>
              <a:gd name="connsiteX2" fmla="*/ 7810640 w 8208086"/>
              <a:gd name="connsiteY2" fmla="*/ 0 h 507030"/>
              <a:gd name="connsiteX3" fmla="*/ 7497502 w 8208086"/>
              <a:gd name="connsiteY3" fmla="*/ 0 h 507030"/>
              <a:gd name="connsiteX4" fmla="*/ 7500813 w 8208086"/>
              <a:gd name="connsiteY4" fmla="*/ 16401 h 507030"/>
              <a:gd name="connsiteX5" fmla="*/ 7654071 w 8208086"/>
              <a:gd name="connsiteY5" fmla="*/ 117987 h 507030"/>
              <a:gd name="connsiteX6" fmla="*/ 4940837 w 8208086"/>
              <a:gd name="connsiteY6" fmla="*/ 149336 h 507030"/>
              <a:gd name="connsiteX7" fmla="*/ 4881671 w 8208086"/>
              <a:gd name="connsiteY7" fmla="*/ 90170 h 507030"/>
              <a:gd name="connsiteX8" fmla="*/ 4940837 w 8208086"/>
              <a:gd name="connsiteY8" fmla="*/ 31004 h 507030"/>
              <a:gd name="connsiteX9" fmla="*/ 5000003 w 8208086"/>
              <a:gd name="connsiteY9" fmla="*/ 90170 h 507030"/>
              <a:gd name="connsiteX10" fmla="*/ 4940837 w 8208086"/>
              <a:gd name="connsiteY10" fmla="*/ 149336 h 507030"/>
              <a:gd name="connsiteX11" fmla="*/ 6546029 w 8208086"/>
              <a:gd name="connsiteY11" fmla="*/ 170839 h 507030"/>
              <a:gd name="connsiteX12" fmla="*/ 6486863 w 8208086"/>
              <a:gd name="connsiteY12" fmla="*/ 111673 h 507030"/>
              <a:gd name="connsiteX13" fmla="*/ 6546029 w 8208086"/>
              <a:gd name="connsiteY13" fmla="*/ 52507 h 507030"/>
              <a:gd name="connsiteX14" fmla="*/ 6605195 w 8208086"/>
              <a:gd name="connsiteY14" fmla="*/ 111673 h 507030"/>
              <a:gd name="connsiteX15" fmla="*/ 6546029 w 8208086"/>
              <a:gd name="connsiteY15" fmla="*/ 170839 h 507030"/>
              <a:gd name="connsiteX16" fmla="*/ 2041466 w 8208086"/>
              <a:gd name="connsiteY16" fmla="*/ 170839 h 507030"/>
              <a:gd name="connsiteX17" fmla="*/ 1982300 w 8208086"/>
              <a:gd name="connsiteY17" fmla="*/ 111673 h 507030"/>
              <a:gd name="connsiteX18" fmla="*/ 2041466 w 8208086"/>
              <a:gd name="connsiteY18" fmla="*/ 52507 h 507030"/>
              <a:gd name="connsiteX19" fmla="*/ 2100632 w 8208086"/>
              <a:gd name="connsiteY19" fmla="*/ 111673 h 507030"/>
              <a:gd name="connsiteX20" fmla="*/ 2041466 w 8208086"/>
              <a:gd name="connsiteY20" fmla="*/ 170839 h 507030"/>
              <a:gd name="connsiteX21" fmla="*/ 535720 w 8208086"/>
              <a:gd name="connsiteY21" fmla="*/ 170839 h 507030"/>
              <a:gd name="connsiteX22" fmla="*/ 476554 w 8208086"/>
              <a:gd name="connsiteY22" fmla="*/ 111673 h 507030"/>
              <a:gd name="connsiteX23" fmla="*/ 535720 w 8208086"/>
              <a:gd name="connsiteY23" fmla="*/ 52507 h 507030"/>
              <a:gd name="connsiteX24" fmla="*/ 594886 w 8208086"/>
              <a:gd name="connsiteY24" fmla="*/ 111673 h 507030"/>
              <a:gd name="connsiteX25" fmla="*/ 535720 w 8208086"/>
              <a:gd name="connsiteY25" fmla="*/ 170839 h 507030"/>
              <a:gd name="connsiteX26" fmla="*/ 2842715 w 8208086"/>
              <a:gd name="connsiteY26" fmla="*/ 198456 h 507030"/>
              <a:gd name="connsiteX27" fmla="*/ 2783549 w 8208086"/>
              <a:gd name="connsiteY27" fmla="*/ 139290 h 507030"/>
              <a:gd name="connsiteX28" fmla="*/ 2842715 w 8208086"/>
              <a:gd name="connsiteY28" fmla="*/ 80124 h 507030"/>
              <a:gd name="connsiteX29" fmla="*/ 2901881 w 8208086"/>
              <a:gd name="connsiteY29" fmla="*/ 139290 h 507030"/>
              <a:gd name="connsiteX30" fmla="*/ 2842715 w 8208086"/>
              <a:gd name="connsiteY30" fmla="*/ 198456 h 507030"/>
              <a:gd name="connsiteX31" fmla="*/ 0 w 8208086"/>
              <a:gd name="connsiteY31" fmla="*/ 202277 h 507030"/>
              <a:gd name="connsiteX32" fmla="*/ 25102 w 8208086"/>
              <a:gd name="connsiteY32" fmla="*/ 190567 h 507030"/>
              <a:gd name="connsiteX33" fmla="*/ 209137 w 8208086"/>
              <a:gd name="connsiteY33" fmla="*/ 10904 h 507030"/>
              <a:gd name="connsiteX34" fmla="*/ 214553 w 8208086"/>
              <a:gd name="connsiteY34" fmla="*/ 1 h 507030"/>
              <a:gd name="connsiteX35" fmla="*/ 0 w 8208086"/>
              <a:gd name="connsiteY35" fmla="*/ 1 h 507030"/>
              <a:gd name="connsiteX36" fmla="*/ 4132479 w 8208086"/>
              <a:gd name="connsiteY36" fmla="*/ 215037 h 507030"/>
              <a:gd name="connsiteX37" fmla="*/ 4521766 w 8208086"/>
              <a:gd name="connsiteY37" fmla="*/ 37125 h 507030"/>
              <a:gd name="connsiteX38" fmla="*/ 4548833 w 8208086"/>
              <a:gd name="connsiteY38" fmla="*/ 1 h 507030"/>
              <a:gd name="connsiteX39" fmla="*/ 3716124 w 8208086"/>
              <a:gd name="connsiteY39" fmla="*/ 1 h 507030"/>
              <a:gd name="connsiteX40" fmla="*/ 3743191 w 8208086"/>
              <a:gd name="connsiteY40" fmla="*/ 37125 h 507030"/>
              <a:gd name="connsiteX41" fmla="*/ 4132479 w 8208086"/>
              <a:gd name="connsiteY41" fmla="*/ 215037 h 507030"/>
              <a:gd name="connsiteX42" fmla="*/ 1437493 w 8208086"/>
              <a:gd name="connsiteY42" fmla="*/ 231365 h 507030"/>
              <a:gd name="connsiteX43" fmla="*/ 1378327 w 8208086"/>
              <a:gd name="connsiteY43" fmla="*/ 172199 h 507030"/>
              <a:gd name="connsiteX44" fmla="*/ 1437493 w 8208086"/>
              <a:gd name="connsiteY44" fmla="*/ 113033 h 507030"/>
              <a:gd name="connsiteX45" fmla="*/ 1496659 w 8208086"/>
              <a:gd name="connsiteY45" fmla="*/ 172199 h 507030"/>
              <a:gd name="connsiteX46" fmla="*/ 1437493 w 8208086"/>
              <a:gd name="connsiteY46" fmla="*/ 231365 h 507030"/>
              <a:gd name="connsiteX47" fmla="*/ 7309832 w 8208086"/>
              <a:gd name="connsiteY47" fmla="*/ 243466 h 507030"/>
              <a:gd name="connsiteX48" fmla="*/ 7250666 w 8208086"/>
              <a:gd name="connsiteY48" fmla="*/ 184300 h 507030"/>
              <a:gd name="connsiteX49" fmla="*/ 7309832 w 8208086"/>
              <a:gd name="connsiteY49" fmla="*/ 125134 h 507030"/>
              <a:gd name="connsiteX50" fmla="*/ 7368998 w 8208086"/>
              <a:gd name="connsiteY50" fmla="*/ 184300 h 507030"/>
              <a:gd name="connsiteX51" fmla="*/ 7309832 w 8208086"/>
              <a:gd name="connsiteY51" fmla="*/ 243466 h 507030"/>
              <a:gd name="connsiteX52" fmla="*/ 5393621 w 8208086"/>
              <a:gd name="connsiteY52" fmla="*/ 388409 h 507030"/>
              <a:gd name="connsiteX53" fmla="*/ 5334455 w 8208086"/>
              <a:gd name="connsiteY53" fmla="*/ 329243 h 507030"/>
              <a:gd name="connsiteX54" fmla="*/ 5393621 w 8208086"/>
              <a:gd name="connsiteY54" fmla="*/ 270077 h 507030"/>
              <a:gd name="connsiteX55" fmla="*/ 5452787 w 8208086"/>
              <a:gd name="connsiteY55" fmla="*/ 329243 h 507030"/>
              <a:gd name="connsiteX56" fmla="*/ 5393621 w 8208086"/>
              <a:gd name="connsiteY56" fmla="*/ 388409 h 507030"/>
              <a:gd name="connsiteX57" fmla="*/ 3216538 w 8208086"/>
              <a:gd name="connsiteY57" fmla="*/ 392240 h 507030"/>
              <a:gd name="connsiteX58" fmla="*/ 3382867 w 8208086"/>
              <a:gd name="connsiteY58" fmla="*/ 225911 h 507030"/>
              <a:gd name="connsiteX59" fmla="*/ 3216538 w 8208086"/>
              <a:gd name="connsiteY59" fmla="*/ 59582 h 507030"/>
              <a:gd name="connsiteX60" fmla="*/ 3050209 w 8208086"/>
              <a:gd name="connsiteY60" fmla="*/ 225911 h 507030"/>
              <a:gd name="connsiteX61" fmla="*/ 3216538 w 8208086"/>
              <a:gd name="connsiteY61" fmla="*/ 392240 h 507030"/>
              <a:gd name="connsiteX62" fmla="*/ 3588023 w 8208086"/>
              <a:gd name="connsiteY62" fmla="*/ 392440 h 507030"/>
              <a:gd name="connsiteX63" fmla="*/ 3528857 w 8208086"/>
              <a:gd name="connsiteY63" fmla="*/ 333274 h 507030"/>
              <a:gd name="connsiteX64" fmla="*/ 3588023 w 8208086"/>
              <a:gd name="connsiteY64" fmla="*/ 274108 h 507030"/>
              <a:gd name="connsiteX65" fmla="*/ 3647189 w 8208086"/>
              <a:gd name="connsiteY65" fmla="*/ 333274 h 507030"/>
              <a:gd name="connsiteX66" fmla="*/ 3588023 w 8208086"/>
              <a:gd name="connsiteY66" fmla="*/ 392440 h 507030"/>
              <a:gd name="connsiteX67" fmla="*/ 1411942 w 8208086"/>
              <a:gd name="connsiteY67" fmla="*/ 401729 h 507030"/>
              <a:gd name="connsiteX68" fmla="*/ 1578271 w 8208086"/>
              <a:gd name="connsiteY68" fmla="*/ 235400 h 507030"/>
              <a:gd name="connsiteX69" fmla="*/ 1411942 w 8208086"/>
              <a:gd name="connsiteY69" fmla="*/ 69071 h 507030"/>
              <a:gd name="connsiteX70" fmla="*/ 1245613 w 8208086"/>
              <a:gd name="connsiteY70" fmla="*/ 235400 h 507030"/>
              <a:gd name="connsiteX71" fmla="*/ 1411942 w 8208086"/>
              <a:gd name="connsiteY71" fmla="*/ 401729 h 507030"/>
              <a:gd name="connsiteX72" fmla="*/ 2175735 w 8208086"/>
              <a:gd name="connsiteY72" fmla="*/ 433771 h 507030"/>
              <a:gd name="connsiteX73" fmla="*/ 2116569 w 8208086"/>
              <a:gd name="connsiteY73" fmla="*/ 374605 h 507030"/>
              <a:gd name="connsiteX74" fmla="*/ 2175735 w 8208086"/>
              <a:gd name="connsiteY74" fmla="*/ 315439 h 507030"/>
              <a:gd name="connsiteX75" fmla="*/ 2234901 w 8208086"/>
              <a:gd name="connsiteY75" fmla="*/ 374605 h 507030"/>
              <a:gd name="connsiteX76" fmla="*/ 2175735 w 8208086"/>
              <a:gd name="connsiteY76" fmla="*/ 433771 h 507030"/>
              <a:gd name="connsiteX77" fmla="*/ 2564048 w 8208086"/>
              <a:gd name="connsiteY77" fmla="*/ 437099 h 507030"/>
              <a:gd name="connsiteX78" fmla="*/ 2504882 w 8208086"/>
              <a:gd name="connsiteY78" fmla="*/ 377933 h 507030"/>
              <a:gd name="connsiteX79" fmla="*/ 2564048 w 8208086"/>
              <a:gd name="connsiteY79" fmla="*/ 318767 h 507030"/>
              <a:gd name="connsiteX80" fmla="*/ 2623214 w 8208086"/>
              <a:gd name="connsiteY80" fmla="*/ 377933 h 507030"/>
              <a:gd name="connsiteX81" fmla="*/ 2564048 w 8208086"/>
              <a:gd name="connsiteY81" fmla="*/ 437099 h 507030"/>
              <a:gd name="connsiteX82" fmla="*/ 953926 w 8208086"/>
              <a:gd name="connsiteY82" fmla="*/ 437099 h 507030"/>
              <a:gd name="connsiteX83" fmla="*/ 894760 w 8208086"/>
              <a:gd name="connsiteY83" fmla="*/ 377933 h 507030"/>
              <a:gd name="connsiteX84" fmla="*/ 953926 w 8208086"/>
              <a:gd name="connsiteY84" fmla="*/ 318767 h 507030"/>
              <a:gd name="connsiteX85" fmla="*/ 1013092 w 8208086"/>
              <a:gd name="connsiteY85" fmla="*/ 377933 h 507030"/>
              <a:gd name="connsiteX86" fmla="*/ 953926 w 8208086"/>
              <a:gd name="connsiteY86" fmla="*/ 437099 h 507030"/>
              <a:gd name="connsiteX87" fmla="*/ 6992470 w 8208086"/>
              <a:gd name="connsiteY87" fmla="*/ 454584 h 507030"/>
              <a:gd name="connsiteX88" fmla="*/ 6933304 w 8208086"/>
              <a:gd name="connsiteY88" fmla="*/ 395418 h 507030"/>
              <a:gd name="connsiteX89" fmla="*/ 6992470 w 8208086"/>
              <a:gd name="connsiteY89" fmla="*/ 336252 h 507030"/>
              <a:gd name="connsiteX90" fmla="*/ 7051636 w 8208086"/>
              <a:gd name="connsiteY90" fmla="*/ 395418 h 507030"/>
              <a:gd name="connsiteX91" fmla="*/ 6992470 w 8208086"/>
              <a:gd name="connsiteY91" fmla="*/ 454584 h 507030"/>
              <a:gd name="connsiteX92" fmla="*/ 8004091 w 8208086"/>
              <a:gd name="connsiteY92" fmla="*/ 461310 h 507030"/>
              <a:gd name="connsiteX93" fmla="*/ 7944925 w 8208086"/>
              <a:gd name="connsiteY93" fmla="*/ 402144 h 507030"/>
              <a:gd name="connsiteX94" fmla="*/ 8004091 w 8208086"/>
              <a:gd name="connsiteY94" fmla="*/ 342978 h 507030"/>
              <a:gd name="connsiteX95" fmla="*/ 8063257 w 8208086"/>
              <a:gd name="connsiteY95" fmla="*/ 402144 h 507030"/>
              <a:gd name="connsiteX96" fmla="*/ 8004091 w 8208086"/>
              <a:gd name="connsiteY96" fmla="*/ 461310 h 507030"/>
              <a:gd name="connsiteX97" fmla="*/ 4577380 w 8208086"/>
              <a:gd name="connsiteY97" fmla="*/ 461310 h 507030"/>
              <a:gd name="connsiteX98" fmla="*/ 4518214 w 8208086"/>
              <a:gd name="connsiteY98" fmla="*/ 402144 h 507030"/>
              <a:gd name="connsiteX99" fmla="*/ 4577380 w 8208086"/>
              <a:gd name="connsiteY99" fmla="*/ 342978 h 507030"/>
              <a:gd name="connsiteX100" fmla="*/ 4636546 w 8208086"/>
              <a:gd name="connsiteY100" fmla="*/ 402144 h 507030"/>
              <a:gd name="connsiteX101" fmla="*/ 4577380 w 8208086"/>
              <a:gd name="connsiteY101" fmla="*/ 461310 h 507030"/>
              <a:gd name="connsiteX102" fmla="*/ 1411942 w 8208086"/>
              <a:gd name="connsiteY102" fmla="*/ 461310 h 507030"/>
              <a:gd name="connsiteX103" fmla="*/ 1186032 w 8208086"/>
              <a:gd name="connsiteY103" fmla="*/ 235400 h 507030"/>
              <a:gd name="connsiteX104" fmla="*/ 1411942 w 8208086"/>
              <a:gd name="connsiteY104" fmla="*/ 9490 h 507030"/>
              <a:gd name="connsiteX105" fmla="*/ 1637852 w 8208086"/>
              <a:gd name="connsiteY105" fmla="*/ 235400 h 507030"/>
              <a:gd name="connsiteX106" fmla="*/ 1411942 w 8208086"/>
              <a:gd name="connsiteY106" fmla="*/ 461310 h 507030"/>
              <a:gd name="connsiteX107" fmla="*/ 5773470 w 8208086"/>
              <a:gd name="connsiteY107" fmla="*/ 507030 h 507030"/>
              <a:gd name="connsiteX108" fmla="*/ 6538656 w 8208086"/>
              <a:gd name="connsiteY108" fmla="*/ 507030 h 507030"/>
              <a:gd name="connsiteX109" fmla="*/ 6520103 w 8208086"/>
              <a:gd name="connsiteY109" fmla="*/ 484543 h 507030"/>
              <a:gd name="connsiteX110" fmla="*/ 6156063 w 8208086"/>
              <a:gd name="connsiteY110" fmla="*/ 333753 h 507030"/>
              <a:gd name="connsiteX111" fmla="*/ 5792023 w 8208086"/>
              <a:gd name="connsiteY111" fmla="*/ 484543 h 507030"/>
              <a:gd name="connsiteX112" fmla="*/ 4812934 w 8208086"/>
              <a:gd name="connsiteY112" fmla="*/ 507030 h 507030"/>
              <a:gd name="connsiteX113" fmla="*/ 5127131 w 8208086"/>
              <a:gd name="connsiteY113" fmla="*/ 507030 h 507030"/>
              <a:gd name="connsiteX114" fmla="*/ 5136362 w 8208086"/>
              <a:gd name="connsiteY114" fmla="*/ 461310 h 507030"/>
              <a:gd name="connsiteX115" fmla="*/ 4970033 w 8208086"/>
              <a:gd name="connsiteY115" fmla="*/ 294981 h 507030"/>
              <a:gd name="connsiteX116" fmla="*/ 4803704 w 8208086"/>
              <a:gd name="connsiteY116" fmla="*/ 461310 h 507030"/>
              <a:gd name="connsiteX117" fmla="*/ 314611 w 8208086"/>
              <a:gd name="connsiteY117" fmla="*/ 507030 h 507030"/>
              <a:gd name="connsiteX118" fmla="*/ 632064 w 8208086"/>
              <a:gd name="connsiteY118" fmla="*/ 507030 h 507030"/>
              <a:gd name="connsiteX119" fmla="*/ 639667 w 8208086"/>
              <a:gd name="connsiteY119" fmla="*/ 469377 h 507030"/>
              <a:gd name="connsiteX120" fmla="*/ 473337 w 8208086"/>
              <a:gd name="connsiteY120" fmla="*/ 303048 h 507030"/>
              <a:gd name="connsiteX121" fmla="*/ 307008 w 8208086"/>
              <a:gd name="connsiteY121" fmla="*/ 469377 h 507030"/>
              <a:gd name="connsiteX122" fmla="*/ 0 w 8208086"/>
              <a:gd name="connsiteY122" fmla="*/ 507030 h 507030"/>
              <a:gd name="connsiteX123" fmla="*/ 251223 w 8208086"/>
              <a:gd name="connsiteY123" fmla="*/ 507030 h 507030"/>
              <a:gd name="connsiteX124" fmla="*/ 247427 w 8208086"/>
              <a:gd name="connsiteY124" fmla="*/ 469377 h 507030"/>
              <a:gd name="connsiteX125" fmla="*/ 473337 w 8208086"/>
              <a:gd name="connsiteY125" fmla="*/ 243467 h 507030"/>
              <a:gd name="connsiteX126" fmla="*/ 699248 w 8208086"/>
              <a:gd name="connsiteY126" fmla="*/ 469377 h 507030"/>
              <a:gd name="connsiteX127" fmla="*/ 695451 w 8208086"/>
              <a:gd name="connsiteY127" fmla="*/ 507030 h 507030"/>
              <a:gd name="connsiteX128" fmla="*/ 4748772 w 8208086"/>
              <a:gd name="connsiteY128" fmla="*/ 507030 h 507030"/>
              <a:gd name="connsiteX129" fmla="*/ 4748713 w 8208086"/>
              <a:gd name="connsiteY129" fmla="*/ 506839 h 507030"/>
              <a:gd name="connsiteX130" fmla="*/ 4744123 w 8208086"/>
              <a:gd name="connsiteY130" fmla="*/ 461310 h 507030"/>
              <a:gd name="connsiteX131" fmla="*/ 4970033 w 8208086"/>
              <a:gd name="connsiteY131" fmla="*/ 235400 h 507030"/>
              <a:gd name="connsiteX132" fmla="*/ 5195943 w 8208086"/>
              <a:gd name="connsiteY132" fmla="*/ 461310 h 507030"/>
              <a:gd name="connsiteX133" fmla="*/ 5191353 w 8208086"/>
              <a:gd name="connsiteY133" fmla="*/ 506839 h 507030"/>
              <a:gd name="connsiteX134" fmla="*/ 5191293 w 8208086"/>
              <a:gd name="connsiteY134" fmla="*/ 507030 h 507030"/>
              <a:gd name="connsiteX135" fmla="*/ 5549422 w 8208086"/>
              <a:gd name="connsiteY135" fmla="*/ 507030 h 507030"/>
              <a:gd name="connsiteX136" fmla="*/ 5576237 w 8208086"/>
              <a:gd name="connsiteY136" fmla="*/ 457628 h 507030"/>
              <a:gd name="connsiteX137" fmla="*/ 6156063 w 8208086"/>
              <a:gd name="connsiteY137" fmla="*/ 149336 h 507030"/>
              <a:gd name="connsiteX138" fmla="*/ 6735889 w 8208086"/>
              <a:gd name="connsiteY138" fmla="*/ 457628 h 507030"/>
              <a:gd name="connsiteX139" fmla="*/ 6762704 w 8208086"/>
              <a:gd name="connsiteY139" fmla="*/ 507030 h 507030"/>
              <a:gd name="connsiteX140" fmla="*/ 8208086 w 8208086"/>
              <a:gd name="connsiteY140" fmla="*/ 507030 h 507030"/>
              <a:gd name="connsiteX141" fmla="*/ 8208086 w 8208086"/>
              <a:gd name="connsiteY141" fmla="*/ 1 h 507030"/>
              <a:gd name="connsiteX142" fmla="*/ 7874518 w 8208086"/>
              <a:gd name="connsiteY142" fmla="*/ 1 h 507030"/>
              <a:gd name="connsiteX143" fmla="*/ 7862228 w 8208086"/>
              <a:gd name="connsiteY143" fmla="*/ 39593 h 507030"/>
              <a:gd name="connsiteX144" fmla="*/ 7654071 w 8208086"/>
              <a:gd name="connsiteY144" fmla="*/ 177569 h 507030"/>
              <a:gd name="connsiteX145" fmla="*/ 7445914 w 8208086"/>
              <a:gd name="connsiteY145" fmla="*/ 39593 h 507030"/>
              <a:gd name="connsiteX146" fmla="*/ 7433624 w 8208086"/>
              <a:gd name="connsiteY146" fmla="*/ 1 h 507030"/>
              <a:gd name="connsiteX147" fmla="*/ 4761674 w 8208086"/>
              <a:gd name="connsiteY147" fmla="*/ 1 h 507030"/>
              <a:gd name="connsiteX148" fmla="*/ 4730493 w 8208086"/>
              <a:gd name="connsiteY148" fmla="*/ 62792 h 507030"/>
              <a:gd name="connsiteX149" fmla="*/ 4132479 w 8208086"/>
              <a:gd name="connsiteY149" fmla="*/ 399454 h 507030"/>
              <a:gd name="connsiteX150" fmla="*/ 3534464 w 8208086"/>
              <a:gd name="connsiteY150" fmla="*/ 62792 h 507030"/>
              <a:gd name="connsiteX151" fmla="*/ 3503283 w 8208086"/>
              <a:gd name="connsiteY151" fmla="*/ 1 h 507030"/>
              <a:gd name="connsiteX152" fmla="*/ 3216538 w 8208086"/>
              <a:gd name="connsiteY152" fmla="*/ 1 h 507030"/>
              <a:gd name="connsiteX153" fmla="*/ 3442448 w 8208086"/>
              <a:gd name="connsiteY153" fmla="*/ 225911 h 507030"/>
              <a:gd name="connsiteX154" fmla="*/ 3216538 w 8208086"/>
              <a:gd name="connsiteY154" fmla="*/ 451821 h 507030"/>
              <a:gd name="connsiteX155" fmla="*/ 2990628 w 8208086"/>
              <a:gd name="connsiteY155" fmla="*/ 225911 h 507030"/>
              <a:gd name="connsiteX156" fmla="*/ 3216538 w 8208086"/>
              <a:gd name="connsiteY156" fmla="*/ 1 h 507030"/>
              <a:gd name="connsiteX157" fmla="*/ 419687 w 8208086"/>
              <a:gd name="connsiteY157" fmla="*/ 1 h 507030"/>
              <a:gd name="connsiteX158" fmla="*/ 419588 w 8208086"/>
              <a:gd name="connsiteY158" fmla="*/ 343 h 507030"/>
              <a:gd name="connsiteX159" fmla="*/ 9267 w 8208086"/>
              <a:gd name="connsiteY159" fmla="*/ 400763 h 507030"/>
              <a:gd name="connsiteX160" fmla="*/ 0 w 8208086"/>
              <a:gd name="connsiteY160" fmla="*/ 403266 h 50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8208086" h="507030">
                <a:moveTo>
                  <a:pt x="7654071" y="117987"/>
                </a:moveTo>
                <a:cubicBezTo>
                  <a:pt x="7722967" y="117987"/>
                  <a:pt x="7782079" y="76099"/>
                  <a:pt x="7807329" y="16401"/>
                </a:cubicBezTo>
                <a:lnTo>
                  <a:pt x="7810640" y="0"/>
                </a:lnTo>
                <a:lnTo>
                  <a:pt x="7497502" y="0"/>
                </a:lnTo>
                <a:lnTo>
                  <a:pt x="7500813" y="16401"/>
                </a:lnTo>
                <a:cubicBezTo>
                  <a:pt x="7526063" y="76099"/>
                  <a:pt x="7585175" y="117987"/>
                  <a:pt x="7654071" y="117987"/>
                </a:cubicBezTo>
                <a:close/>
                <a:moveTo>
                  <a:pt x="4940837" y="149336"/>
                </a:moveTo>
                <a:cubicBezTo>
                  <a:pt x="4908161" y="149336"/>
                  <a:pt x="4881671" y="122846"/>
                  <a:pt x="4881671" y="90170"/>
                </a:cubicBezTo>
                <a:cubicBezTo>
                  <a:pt x="4881671" y="57493"/>
                  <a:pt x="4908161" y="31004"/>
                  <a:pt x="4940837" y="31004"/>
                </a:cubicBezTo>
                <a:cubicBezTo>
                  <a:pt x="4973513" y="31004"/>
                  <a:pt x="5000003" y="57493"/>
                  <a:pt x="5000003" y="90170"/>
                </a:cubicBezTo>
                <a:cubicBezTo>
                  <a:pt x="5000003" y="122846"/>
                  <a:pt x="4973513" y="149336"/>
                  <a:pt x="4940837" y="149336"/>
                </a:cubicBezTo>
                <a:close/>
                <a:moveTo>
                  <a:pt x="6546029" y="170839"/>
                </a:moveTo>
                <a:cubicBezTo>
                  <a:pt x="6513353" y="170839"/>
                  <a:pt x="6486863" y="144349"/>
                  <a:pt x="6486863" y="111673"/>
                </a:cubicBezTo>
                <a:cubicBezTo>
                  <a:pt x="6486863" y="78996"/>
                  <a:pt x="6513353" y="52507"/>
                  <a:pt x="6546029" y="52507"/>
                </a:cubicBezTo>
                <a:cubicBezTo>
                  <a:pt x="6578705" y="52507"/>
                  <a:pt x="6605195" y="78996"/>
                  <a:pt x="6605195" y="111673"/>
                </a:cubicBezTo>
                <a:cubicBezTo>
                  <a:pt x="6605195" y="144349"/>
                  <a:pt x="6578705" y="170839"/>
                  <a:pt x="6546029" y="170839"/>
                </a:cubicBezTo>
                <a:close/>
                <a:moveTo>
                  <a:pt x="2041466" y="170839"/>
                </a:moveTo>
                <a:cubicBezTo>
                  <a:pt x="2008790" y="170839"/>
                  <a:pt x="1982300" y="144349"/>
                  <a:pt x="1982300" y="111673"/>
                </a:cubicBezTo>
                <a:cubicBezTo>
                  <a:pt x="1982300" y="78996"/>
                  <a:pt x="2008790" y="52507"/>
                  <a:pt x="2041466" y="52507"/>
                </a:cubicBezTo>
                <a:cubicBezTo>
                  <a:pt x="2074142" y="52507"/>
                  <a:pt x="2100632" y="78996"/>
                  <a:pt x="2100632" y="111673"/>
                </a:cubicBezTo>
                <a:cubicBezTo>
                  <a:pt x="2100632" y="144349"/>
                  <a:pt x="2074142" y="170839"/>
                  <a:pt x="2041466" y="170839"/>
                </a:cubicBezTo>
                <a:close/>
                <a:moveTo>
                  <a:pt x="535720" y="170839"/>
                </a:moveTo>
                <a:cubicBezTo>
                  <a:pt x="503045" y="170839"/>
                  <a:pt x="476554" y="144349"/>
                  <a:pt x="476554" y="111673"/>
                </a:cubicBezTo>
                <a:cubicBezTo>
                  <a:pt x="476554" y="78996"/>
                  <a:pt x="503045" y="52507"/>
                  <a:pt x="535720" y="52507"/>
                </a:cubicBezTo>
                <a:cubicBezTo>
                  <a:pt x="568396" y="52507"/>
                  <a:pt x="594886" y="78996"/>
                  <a:pt x="594886" y="111673"/>
                </a:cubicBezTo>
                <a:cubicBezTo>
                  <a:pt x="594886" y="144349"/>
                  <a:pt x="568396" y="170839"/>
                  <a:pt x="535720" y="170839"/>
                </a:cubicBezTo>
                <a:close/>
                <a:moveTo>
                  <a:pt x="2842715" y="198456"/>
                </a:moveTo>
                <a:cubicBezTo>
                  <a:pt x="2810039" y="198456"/>
                  <a:pt x="2783549" y="171966"/>
                  <a:pt x="2783549" y="139290"/>
                </a:cubicBezTo>
                <a:cubicBezTo>
                  <a:pt x="2783549" y="106613"/>
                  <a:pt x="2810039" y="80124"/>
                  <a:pt x="2842715" y="80124"/>
                </a:cubicBezTo>
                <a:cubicBezTo>
                  <a:pt x="2875391" y="80124"/>
                  <a:pt x="2901881" y="106613"/>
                  <a:pt x="2901881" y="139290"/>
                </a:cubicBezTo>
                <a:cubicBezTo>
                  <a:pt x="2901881" y="171966"/>
                  <a:pt x="2875391" y="198456"/>
                  <a:pt x="2842715" y="198456"/>
                </a:cubicBezTo>
                <a:close/>
                <a:moveTo>
                  <a:pt x="0" y="202277"/>
                </a:moveTo>
                <a:lnTo>
                  <a:pt x="25102" y="190567"/>
                </a:lnTo>
                <a:cubicBezTo>
                  <a:pt x="100564" y="147174"/>
                  <a:pt x="163992" y="85207"/>
                  <a:pt x="209137" y="10904"/>
                </a:cubicBezTo>
                <a:lnTo>
                  <a:pt x="214553" y="1"/>
                </a:lnTo>
                <a:lnTo>
                  <a:pt x="0" y="1"/>
                </a:lnTo>
                <a:close/>
                <a:moveTo>
                  <a:pt x="4132479" y="215037"/>
                </a:moveTo>
                <a:cubicBezTo>
                  <a:pt x="4287973" y="215037"/>
                  <a:pt x="4427367" y="146102"/>
                  <a:pt x="4521766" y="37125"/>
                </a:cubicBezTo>
                <a:lnTo>
                  <a:pt x="4548833" y="1"/>
                </a:lnTo>
                <a:lnTo>
                  <a:pt x="3716124" y="1"/>
                </a:lnTo>
                <a:lnTo>
                  <a:pt x="3743191" y="37125"/>
                </a:lnTo>
                <a:cubicBezTo>
                  <a:pt x="3837590" y="146102"/>
                  <a:pt x="3976984" y="215037"/>
                  <a:pt x="4132479" y="215037"/>
                </a:cubicBezTo>
                <a:close/>
                <a:moveTo>
                  <a:pt x="1437493" y="231365"/>
                </a:moveTo>
                <a:cubicBezTo>
                  <a:pt x="1404817" y="231365"/>
                  <a:pt x="1378327" y="204875"/>
                  <a:pt x="1378327" y="172199"/>
                </a:cubicBezTo>
                <a:cubicBezTo>
                  <a:pt x="1378327" y="139522"/>
                  <a:pt x="1404817" y="113033"/>
                  <a:pt x="1437493" y="113033"/>
                </a:cubicBezTo>
                <a:cubicBezTo>
                  <a:pt x="1470169" y="113033"/>
                  <a:pt x="1496659" y="139522"/>
                  <a:pt x="1496659" y="172199"/>
                </a:cubicBezTo>
                <a:cubicBezTo>
                  <a:pt x="1496659" y="204875"/>
                  <a:pt x="1470169" y="231365"/>
                  <a:pt x="1437493" y="231365"/>
                </a:cubicBezTo>
                <a:close/>
                <a:moveTo>
                  <a:pt x="7309832" y="243466"/>
                </a:moveTo>
                <a:cubicBezTo>
                  <a:pt x="7277156" y="243466"/>
                  <a:pt x="7250666" y="216976"/>
                  <a:pt x="7250666" y="184300"/>
                </a:cubicBezTo>
                <a:cubicBezTo>
                  <a:pt x="7250666" y="151623"/>
                  <a:pt x="7277156" y="125134"/>
                  <a:pt x="7309832" y="125134"/>
                </a:cubicBezTo>
                <a:cubicBezTo>
                  <a:pt x="7342508" y="125134"/>
                  <a:pt x="7368998" y="151623"/>
                  <a:pt x="7368998" y="184300"/>
                </a:cubicBezTo>
                <a:cubicBezTo>
                  <a:pt x="7368998" y="216976"/>
                  <a:pt x="7342508" y="243466"/>
                  <a:pt x="7309832" y="243466"/>
                </a:cubicBezTo>
                <a:close/>
                <a:moveTo>
                  <a:pt x="5393621" y="388409"/>
                </a:moveTo>
                <a:cubicBezTo>
                  <a:pt x="5360945" y="388409"/>
                  <a:pt x="5334455" y="361919"/>
                  <a:pt x="5334455" y="329243"/>
                </a:cubicBezTo>
                <a:cubicBezTo>
                  <a:pt x="5334455" y="296566"/>
                  <a:pt x="5360945" y="270077"/>
                  <a:pt x="5393621" y="270077"/>
                </a:cubicBezTo>
                <a:cubicBezTo>
                  <a:pt x="5426297" y="270077"/>
                  <a:pt x="5452787" y="296566"/>
                  <a:pt x="5452787" y="329243"/>
                </a:cubicBezTo>
                <a:cubicBezTo>
                  <a:pt x="5452787" y="361919"/>
                  <a:pt x="5426297" y="388409"/>
                  <a:pt x="5393621" y="388409"/>
                </a:cubicBezTo>
                <a:close/>
                <a:moveTo>
                  <a:pt x="3216538" y="392240"/>
                </a:moveTo>
                <a:cubicBezTo>
                  <a:pt x="3308399" y="392240"/>
                  <a:pt x="3382867" y="317772"/>
                  <a:pt x="3382867" y="225911"/>
                </a:cubicBezTo>
                <a:cubicBezTo>
                  <a:pt x="3382867" y="134050"/>
                  <a:pt x="3308399" y="59582"/>
                  <a:pt x="3216538" y="59582"/>
                </a:cubicBezTo>
                <a:cubicBezTo>
                  <a:pt x="3124677" y="59582"/>
                  <a:pt x="3050209" y="134050"/>
                  <a:pt x="3050209" y="225911"/>
                </a:cubicBezTo>
                <a:cubicBezTo>
                  <a:pt x="3050209" y="317772"/>
                  <a:pt x="3124677" y="392240"/>
                  <a:pt x="3216538" y="392240"/>
                </a:cubicBezTo>
                <a:close/>
                <a:moveTo>
                  <a:pt x="3588023" y="392440"/>
                </a:moveTo>
                <a:cubicBezTo>
                  <a:pt x="3555347" y="392440"/>
                  <a:pt x="3528857" y="365950"/>
                  <a:pt x="3528857" y="333274"/>
                </a:cubicBezTo>
                <a:cubicBezTo>
                  <a:pt x="3528857" y="300597"/>
                  <a:pt x="3555347" y="274108"/>
                  <a:pt x="3588023" y="274108"/>
                </a:cubicBezTo>
                <a:cubicBezTo>
                  <a:pt x="3620699" y="274108"/>
                  <a:pt x="3647189" y="300597"/>
                  <a:pt x="3647189" y="333274"/>
                </a:cubicBezTo>
                <a:cubicBezTo>
                  <a:pt x="3647189" y="365950"/>
                  <a:pt x="3620699" y="392440"/>
                  <a:pt x="3588023" y="392440"/>
                </a:cubicBezTo>
                <a:close/>
                <a:moveTo>
                  <a:pt x="1411942" y="401729"/>
                </a:moveTo>
                <a:cubicBezTo>
                  <a:pt x="1503803" y="401729"/>
                  <a:pt x="1578271" y="327261"/>
                  <a:pt x="1578271" y="235400"/>
                </a:cubicBezTo>
                <a:cubicBezTo>
                  <a:pt x="1578271" y="143539"/>
                  <a:pt x="1503803" y="69071"/>
                  <a:pt x="1411942" y="69071"/>
                </a:cubicBezTo>
                <a:cubicBezTo>
                  <a:pt x="1320081" y="69071"/>
                  <a:pt x="1245613" y="143539"/>
                  <a:pt x="1245613" y="235400"/>
                </a:cubicBezTo>
                <a:cubicBezTo>
                  <a:pt x="1245613" y="327261"/>
                  <a:pt x="1320081" y="401729"/>
                  <a:pt x="1411942" y="401729"/>
                </a:cubicBezTo>
                <a:close/>
                <a:moveTo>
                  <a:pt x="2175735" y="433771"/>
                </a:moveTo>
                <a:cubicBezTo>
                  <a:pt x="2143059" y="433771"/>
                  <a:pt x="2116569" y="407281"/>
                  <a:pt x="2116569" y="374605"/>
                </a:cubicBezTo>
                <a:cubicBezTo>
                  <a:pt x="2116569" y="341928"/>
                  <a:pt x="2143059" y="315439"/>
                  <a:pt x="2175735" y="315439"/>
                </a:cubicBezTo>
                <a:cubicBezTo>
                  <a:pt x="2208411" y="315439"/>
                  <a:pt x="2234901" y="341928"/>
                  <a:pt x="2234901" y="374605"/>
                </a:cubicBezTo>
                <a:cubicBezTo>
                  <a:pt x="2234901" y="407281"/>
                  <a:pt x="2208411" y="433771"/>
                  <a:pt x="2175735" y="433771"/>
                </a:cubicBezTo>
                <a:close/>
                <a:moveTo>
                  <a:pt x="2564048" y="437099"/>
                </a:moveTo>
                <a:cubicBezTo>
                  <a:pt x="2531372" y="437099"/>
                  <a:pt x="2504882" y="410609"/>
                  <a:pt x="2504882" y="377933"/>
                </a:cubicBezTo>
                <a:cubicBezTo>
                  <a:pt x="2504882" y="345256"/>
                  <a:pt x="2531372" y="318767"/>
                  <a:pt x="2564048" y="318767"/>
                </a:cubicBezTo>
                <a:cubicBezTo>
                  <a:pt x="2596724" y="318767"/>
                  <a:pt x="2623214" y="345256"/>
                  <a:pt x="2623214" y="377933"/>
                </a:cubicBezTo>
                <a:cubicBezTo>
                  <a:pt x="2623214" y="410609"/>
                  <a:pt x="2596724" y="437099"/>
                  <a:pt x="2564048" y="437099"/>
                </a:cubicBezTo>
                <a:close/>
                <a:moveTo>
                  <a:pt x="953926" y="437099"/>
                </a:moveTo>
                <a:cubicBezTo>
                  <a:pt x="921250" y="437099"/>
                  <a:pt x="894760" y="410609"/>
                  <a:pt x="894760" y="377933"/>
                </a:cubicBezTo>
                <a:cubicBezTo>
                  <a:pt x="894760" y="345256"/>
                  <a:pt x="921250" y="318767"/>
                  <a:pt x="953926" y="318767"/>
                </a:cubicBezTo>
                <a:cubicBezTo>
                  <a:pt x="986604" y="318767"/>
                  <a:pt x="1013092" y="345256"/>
                  <a:pt x="1013092" y="377933"/>
                </a:cubicBezTo>
                <a:cubicBezTo>
                  <a:pt x="1013092" y="410609"/>
                  <a:pt x="986604" y="437099"/>
                  <a:pt x="953926" y="437099"/>
                </a:cubicBezTo>
                <a:close/>
                <a:moveTo>
                  <a:pt x="6992470" y="454584"/>
                </a:moveTo>
                <a:cubicBezTo>
                  <a:pt x="6959794" y="454584"/>
                  <a:pt x="6933304" y="428094"/>
                  <a:pt x="6933304" y="395418"/>
                </a:cubicBezTo>
                <a:cubicBezTo>
                  <a:pt x="6933304" y="362741"/>
                  <a:pt x="6959794" y="336252"/>
                  <a:pt x="6992470" y="336252"/>
                </a:cubicBezTo>
                <a:cubicBezTo>
                  <a:pt x="7025146" y="336252"/>
                  <a:pt x="7051636" y="362741"/>
                  <a:pt x="7051636" y="395418"/>
                </a:cubicBezTo>
                <a:cubicBezTo>
                  <a:pt x="7051636" y="428094"/>
                  <a:pt x="7025146" y="454584"/>
                  <a:pt x="6992470" y="454584"/>
                </a:cubicBezTo>
                <a:close/>
                <a:moveTo>
                  <a:pt x="8004091" y="461310"/>
                </a:moveTo>
                <a:cubicBezTo>
                  <a:pt x="7971415" y="461310"/>
                  <a:pt x="7944925" y="434820"/>
                  <a:pt x="7944925" y="402144"/>
                </a:cubicBezTo>
                <a:cubicBezTo>
                  <a:pt x="7944925" y="369467"/>
                  <a:pt x="7971415" y="342978"/>
                  <a:pt x="8004091" y="342978"/>
                </a:cubicBezTo>
                <a:cubicBezTo>
                  <a:pt x="8036767" y="342978"/>
                  <a:pt x="8063257" y="369467"/>
                  <a:pt x="8063257" y="402144"/>
                </a:cubicBezTo>
                <a:cubicBezTo>
                  <a:pt x="8063257" y="434820"/>
                  <a:pt x="8036767" y="461310"/>
                  <a:pt x="8004091" y="461310"/>
                </a:cubicBezTo>
                <a:close/>
                <a:moveTo>
                  <a:pt x="4577380" y="461310"/>
                </a:moveTo>
                <a:cubicBezTo>
                  <a:pt x="4544704" y="461310"/>
                  <a:pt x="4518214" y="434820"/>
                  <a:pt x="4518214" y="402144"/>
                </a:cubicBezTo>
                <a:cubicBezTo>
                  <a:pt x="4518214" y="369467"/>
                  <a:pt x="4544704" y="342978"/>
                  <a:pt x="4577380" y="342978"/>
                </a:cubicBezTo>
                <a:cubicBezTo>
                  <a:pt x="4610056" y="342978"/>
                  <a:pt x="4636546" y="369467"/>
                  <a:pt x="4636546" y="402144"/>
                </a:cubicBezTo>
                <a:cubicBezTo>
                  <a:pt x="4636546" y="434820"/>
                  <a:pt x="4610056" y="461310"/>
                  <a:pt x="4577380" y="461310"/>
                </a:cubicBezTo>
                <a:close/>
                <a:moveTo>
                  <a:pt x="1411942" y="461310"/>
                </a:moveTo>
                <a:cubicBezTo>
                  <a:pt x="1287176" y="461310"/>
                  <a:pt x="1186032" y="360166"/>
                  <a:pt x="1186032" y="235400"/>
                </a:cubicBezTo>
                <a:cubicBezTo>
                  <a:pt x="1186032" y="110633"/>
                  <a:pt x="1287176" y="9490"/>
                  <a:pt x="1411942" y="9490"/>
                </a:cubicBezTo>
                <a:cubicBezTo>
                  <a:pt x="1536708" y="9490"/>
                  <a:pt x="1637852" y="110633"/>
                  <a:pt x="1637852" y="235400"/>
                </a:cubicBezTo>
                <a:cubicBezTo>
                  <a:pt x="1637852" y="360166"/>
                  <a:pt x="1536708" y="461310"/>
                  <a:pt x="1411942" y="461310"/>
                </a:cubicBezTo>
                <a:close/>
                <a:moveTo>
                  <a:pt x="5773470" y="507030"/>
                </a:moveTo>
                <a:lnTo>
                  <a:pt x="6538656" y="507030"/>
                </a:lnTo>
                <a:lnTo>
                  <a:pt x="6520103" y="484543"/>
                </a:lnTo>
                <a:cubicBezTo>
                  <a:pt x="6426937" y="391377"/>
                  <a:pt x="6298229" y="333753"/>
                  <a:pt x="6156063" y="333753"/>
                </a:cubicBezTo>
                <a:cubicBezTo>
                  <a:pt x="6013896" y="333753"/>
                  <a:pt x="5885189" y="391377"/>
                  <a:pt x="5792023" y="484543"/>
                </a:cubicBezTo>
                <a:close/>
                <a:moveTo>
                  <a:pt x="4812934" y="507030"/>
                </a:moveTo>
                <a:lnTo>
                  <a:pt x="5127131" y="507030"/>
                </a:lnTo>
                <a:lnTo>
                  <a:pt x="5136362" y="461310"/>
                </a:lnTo>
                <a:cubicBezTo>
                  <a:pt x="5136362" y="369449"/>
                  <a:pt x="5061894" y="294981"/>
                  <a:pt x="4970033" y="294981"/>
                </a:cubicBezTo>
                <a:cubicBezTo>
                  <a:pt x="4878172" y="294981"/>
                  <a:pt x="4803704" y="369449"/>
                  <a:pt x="4803704" y="461310"/>
                </a:cubicBezTo>
                <a:close/>
                <a:moveTo>
                  <a:pt x="314611" y="507030"/>
                </a:moveTo>
                <a:lnTo>
                  <a:pt x="632064" y="507030"/>
                </a:lnTo>
                <a:lnTo>
                  <a:pt x="639667" y="469377"/>
                </a:lnTo>
                <a:cubicBezTo>
                  <a:pt x="639667" y="377516"/>
                  <a:pt x="565199" y="303048"/>
                  <a:pt x="473337" y="303048"/>
                </a:cubicBezTo>
                <a:cubicBezTo>
                  <a:pt x="381476" y="303048"/>
                  <a:pt x="307008" y="377516"/>
                  <a:pt x="307008" y="469377"/>
                </a:cubicBezTo>
                <a:close/>
                <a:moveTo>
                  <a:pt x="0" y="507030"/>
                </a:moveTo>
                <a:lnTo>
                  <a:pt x="251223" y="507030"/>
                </a:lnTo>
                <a:lnTo>
                  <a:pt x="247427" y="469377"/>
                </a:lnTo>
                <a:cubicBezTo>
                  <a:pt x="247427" y="344610"/>
                  <a:pt x="348571" y="243467"/>
                  <a:pt x="473337" y="243467"/>
                </a:cubicBezTo>
                <a:cubicBezTo>
                  <a:pt x="598103" y="243467"/>
                  <a:pt x="699248" y="344610"/>
                  <a:pt x="699248" y="469377"/>
                </a:cubicBezTo>
                <a:lnTo>
                  <a:pt x="695451" y="507030"/>
                </a:lnTo>
                <a:lnTo>
                  <a:pt x="4748772" y="507030"/>
                </a:lnTo>
                <a:lnTo>
                  <a:pt x="4748713" y="506839"/>
                </a:lnTo>
                <a:cubicBezTo>
                  <a:pt x="4745703" y="492133"/>
                  <a:pt x="4744123" y="476906"/>
                  <a:pt x="4744123" y="461310"/>
                </a:cubicBezTo>
                <a:cubicBezTo>
                  <a:pt x="4744123" y="336543"/>
                  <a:pt x="4845267" y="235400"/>
                  <a:pt x="4970033" y="235400"/>
                </a:cubicBezTo>
                <a:cubicBezTo>
                  <a:pt x="5094799" y="235400"/>
                  <a:pt x="5195943" y="336543"/>
                  <a:pt x="5195943" y="461310"/>
                </a:cubicBezTo>
                <a:cubicBezTo>
                  <a:pt x="5195943" y="476906"/>
                  <a:pt x="5194362" y="492133"/>
                  <a:pt x="5191353" y="506839"/>
                </a:cubicBezTo>
                <a:lnTo>
                  <a:pt x="5191293" y="507030"/>
                </a:lnTo>
                <a:lnTo>
                  <a:pt x="5549422" y="507030"/>
                </a:lnTo>
                <a:lnTo>
                  <a:pt x="5576237" y="457628"/>
                </a:lnTo>
                <a:cubicBezTo>
                  <a:pt x="5701896" y="271626"/>
                  <a:pt x="5914698" y="149336"/>
                  <a:pt x="6156063" y="149336"/>
                </a:cubicBezTo>
                <a:cubicBezTo>
                  <a:pt x="6397427" y="149336"/>
                  <a:pt x="6610230" y="271626"/>
                  <a:pt x="6735889" y="457628"/>
                </a:cubicBezTo>
                <a:lnTo>
                  <a:pt x="6762704" y="507030"/>
                </a:lnTo>
                <a:lnTo>
                  <a:pt x="8208086" y="507030"/>
                </a:lnTo>
                <a:lnTo>
                  <a:pt x="8208086" y="1"/>
                </a:lnTo>
                <a:lnTo>
                  <a:pt x="7874518" y="1"/>
                </a:lnTo>
                <a:lnTo>
                  <a:pt x="7862228" y="39593"/>
                </a:lnTo>
                <a:cubicBezTo>
                  <a:pt x="7827933" y="120675"/>
                  <a:pt x="7747645" y="177569"/>
                  <a:pt x="7654071" y="177569"/>
                </a:cubicBezTo>
                <a:cubicBezTo>
                  <a:pt x="7560497" y="177569"/>
                  <a:pt x="7480209" y="120675"/>
                  <a:pt x="7445914" y="39593"/>
                </a:cubicBezTo>
                <a:lnTo>
                  <a:pt x="7433624" y="1"/>
                </a:lnTo>
                <a:lnTo>
                  <a:pt x="4761674" y="1"/>
                </a:lnTo>
                <a:lnTo>
                  <a:pt x="4730493" y="62792"/>
                </a:lnTo>
                <a:cubicBezTo>
                  <a:pt x="4607854" y="264629"/>
                  <a:pt x="4385911" y="399454"/>
                  <a:pt x="4132479" y="399454"/>
                </a:cubicBezTo>
                <a:cubicBezTo>
                  <a:pt x="3879046" y="399454"/>
                  <a:pt x="3657103" y="264629"/>
                  <a:pt x="3534464" y="62792"/>
                </a:cubicBezTo>
                <a:lnTo>
                  <a:pt x="3503283" y="1"/>
                </a:lnTo>
                <a:lnTo>
                  <a:pt x="3216538" y="1"/>
                </a:lnTo>
                <a:cubicBezTo>
                  <a:pt x="3341304" y="1"/>
                  <a:pt x="3442448" y="101144"/>
                  <a:pt x="3442448" y="225911"/>
                </a:cubicBezTo>
                <a:cubicBezTo>
                  <a:pt x="3442448" y="350677"/>
                  <a:pt x="3341304" y="451821"/>
                  <a:pt x="3216538" y="451821"/>
                </a:cubicBezTo>
                <a:cubicBezTo>
                  <a:pt x="3091772" y="451821"/>
                  <a:pt x="2990628" y="350677"/>
                  <a:pt x="2990628" y="225911"/>
                </a:cubicBezTo>
                <a:cubicBezTo>
                  <a:pt x="2990628" y="101144"/>
                  <a:pt x="3091772" y="1"/>
                  <a:pt x="3216538" y="1"/>
                </a:cubicBezTo>
                <a:lnTo>
                  <a:pt x="419687" y="1"/>
                </a:lnTo>
                <a:lnTo>
                  <a:pt x="419588" y="343"/>
                </a:lnTo>
                <a:cubicBezTo>
                  <a:pt x="346542" y="185584"/>
                  <a:pt x="196685" y="332139"/>
                  <a:pt x="9267" y="400763"/>
                </a:cubicBezTo>
                <a:lnTo>
                  <a:pt x="0" y="403266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7" name="Freeform 116"/>
          <p:cNvSpPr/>
          <p:nvPr userDrawn="1"/>
        </p:nvSpPr>
        <p:spPr>
          <a:xfrm flipV="1">
            <a:off x="1991957" y="-6807"/>
            <a:ext cx="8208086" cy="1161826"/>
          </a:xfrm>
          <a:custGeom>
            <a:avLst/>
            <a:gdLst>
              <a:gd name="connsiteX0" fmla="*/ 1393115 w 8208086"/>
              <a:gd name="connsiteY0" fmla="*/ 164052 h 1161826"/>
              <a:gd name="connsiteX1" fmla="*/ 1333949 w 8208086"/>
              <a:gd name="connsiteY1" fmla="*/ 104886 h 1161826"/>
              <a:gd name="connsiteX2" fmla="*/ 1393115 w 8208086"/>
              <a:gd name="connsiteY2" fmla="*/ 45720 h 1161826"/>
              <a:gd name="connsiteX3" fmla="*/ 1452281 w 8208086"/>
              <a:gd name="connsiteY3" fmla="*/ 104886 h 1161826"/>
              <a:gd name="connsiteX4" fmla="*/ 1393115 w 8208086"/>
              <a:gd name="connsiteY4" fmla="*/ 164052 h 1161826"/>
              <a:gd name="connsiteX5" fmla="*/ 597051 w 8208086"/>
              <a:gd name="connsiteY5" fmla="*/ 209772 h 1161826"/>
              <a:gd name="connsiteX6" fmla="*/ 537885 w 8208086"/>
              <a:gd name="connsiteY6" fmla="*/ 150606 h 1161826"/>
              <a:gd name="connsiteX7" fmla="*/ 597051 w 8208086"/>
              <a:gd name="connsiteY7" fmla="*/ 91440 h 1161826"/>
              <a:gd name="connsiteX8" fmla="*/ 656217 w 8208086"/>
              <a:gd name="connsiteY8" fmla="*/ 150606 h 1161826"/>
              <a:gd name="connsiteX9" fmla="*/ 597051 w 8208086"/>
              <a:gd name="connsiteY9" fmla="*/ 209772 h 1161826"/>
              <a:gd name="connsiteX10" fmla="*/ 3544649 w 8208086"/>
              <a:gd name="connsiteY10" fmla="*/ 209774 h 1161826"/>
              <a:gd name="connsiteX11" fmla="*/ 3485483 w 8208086"/>
              <a:gd name="connsiteY11" fmla="*/ 150608 h 1161826"/>
              <a:gd name="connsiteX12" fmla="*/ 3544649 w 8208086"/>
              <a:gd name="connsiteY12" fmla="*/ 91442 h 1161826"/>
              <a:gd name="connsiteX13" fmla="*/ 3603815 w 8208086"/>
              <a:gd name="connsiteY13" fmla="*/ 150608 h 1161826"/>
              <a:gd name="connsiteX14" fmla="*/ 3544649 w 8208086"/>
              <a:gd name="connsiteY14" fmla="*/ 209774 h 1161826"/>
              <a:gd name="connsiteX15" fmla="*/ 4163210 w 8208086"/>
              <a:gd name="connsiteY15" fmla="*/ 257769 h 1161826"/>
              <a:gd name="connsiteX16" fmla="*/ 4329539 w 8208086"/>
              <a:gd name="connsiteY16" fmla="*/ 91440 h 1161826"/>
              <a:gd name="connsiteX17" fmla="*/ 4316468 w 8208086"/>
              <a:gd name="connsiteY17" fmla="*/ 26697 h 1161826"/>
              <a:gd name="connsiteX18" fmla="*/ 4298468 w 8208086"/>
              <a:gd name="connsiteY18" fmla="*/ 0 h 1161826"/>
              <a:gd name="connsiteX19" fmla="*/ 4027952 w 8208086"/>
              <a:gd name="connsiteY19" fmla="*/ 0 h 1161826"/>
              <a:gd name="connsiteX20" fmla="*/ 4009952 w 8208086"/>
              <a:gd name="connsiteY20" fmla="*/ 26697 h 1161826"/>
              <a:gd name="connsiteX21" fmla="*/ 3996881 w 8208086"/>
              <a:gd name="connsiteY21" fmla="*/ 91440 h 1161826"/>
              <a:gd name="connsiteX22" fmla="*/ 4163210 w 8208086"/>
              <a:gd name="connsiteY22" fmla="*/ 257769 h 1161826"/>
              <a:gd name="connsiteX23" fmla="*/ 6968268 w 8208086"/>
              <a:gd name="connsiteY23" fmla="*/ 268940 h 1161826"/>
              <a:gd name="connsiteX24" fmla="*/ 6909102 w 8208086"/>
              <a:gd name="connsiteY24" fmla="*/ 209774 h 1161826"/>
              <a:gd name="connsiteX25" fmla="*/ 6968268 w 8208086"/>
              <a:gd name="connsiteY25" fmla="*/ 150608 h 1161826"/>
              <a:gd name="connsiteX26" fmla="*/ 7027434 w 8208086"/>
              <a:gd name="connsiteY26" fmla="*/ 209774 h 1161826"/>
              <a:gd name="connsiteX27" fmla="*/ 6968268 w 8208086"/>
              <a:gd name="connsiteY27" fmla="*/ 268940 h 1161826"/>
              <a:gd name="connsiteX28" fmla="*/ 5486400 w 8208086"/>
              <a:gd name="connsiteY28" fmla="*/ 305056 h 1161826"/>
              <a:gd name="connsiteX29" fmla="*/ 5913305 w 8208086"/>
              <a:gd name="connsiteY29" fmla="*/ 78072 h 1161826"/>
              <a:gd name="connsiteX30" fmla="*/ 5955681 w 8208086"/>
              <a:gd name="connsiteY30" fmla="*/ 0 h 1161826"/>
              <a:gd name="connsiteX31" fmla="*/ 5017119 w 8208086"/>
              <a:gd name="connsiteY31" fmla="*/ 0 h 1161826"/>
              <a:gd name="connsiteX32" fmla="*/ 5059495 w 8208086"/>
              <a:gd name="connsiteY32" fmla="*/ 78072 h 1161826"/>
              <a:gd name="connsiteX33" fmla="*/ 5486400 w 8208086"/>
              <a:gd name="connsiteY33" fmla="*/ 305056 h 1161826"/>
              <a:gd name="connsiteX34" fmla="*/ 2251037 w 8208086"/>
              <a:gd name="connsiteY34" fmla="*/ 360377 h 1161826"/>
              <a:gd name="connsiteX35" fmla="*/ 2191871 w 8208086"/>
              <a:gd name="connsiteY35" fmla="*/ 301211 h 1161826"/>
              <a:gd name="connsiteX36" fmla="*/ 2251037 w 8208086"/>
              <a:gd name="connsiteY36" fmla="*/ 242045 h 1161826"/>
              <a:gd name="connsiteX37" fmla="*/ 2310203 w 8208086"/>
              <a:gd name="connsiteY37" fmla="*/ 301211 h 1161826"/>
              <a:gd name="connsiteX38" fmla="*/ 2251037 w 8208086"/>
              <a:gd name="connsiteY38" fmla="*/ 360377 h 1161826"/>
              <a:gd name="connsiteX39" fmla="*/ 0 w 8208086"/>
              <a:gd name="connsiteY39" fmla="*/ 360381 h 1161826"/>
              <a:gd name="connsiteX40" fmla="*/ 360381 w 8208086"/>
              <a:gd name="connsiteY40" fmla="*/ 0 h 1161826"/>
              <a:gd name="connsiteX41" fmla="*/ 0 w 8208086"/>
              <a:gd name="connsiteY41" fmla="*/ 0 h 1161826"/>
              <a:gd name="connsiteX42" fmla="*/ 6298602 w 8208086"/>
              <a:gd name="connsiteY42" fmla="*/ 435269 h 1161826"/>
              <a:gd name="connsiteX43" fmla="*/ 6464931 w 8208086"/>
              <a:gd name="connsiteY43" fmla="*/ 268940 h 1161826"/>
              <a:gd name="connsiteX44" fmla="*/ 6298602 w 8208086"/>
              <a:gd name="connsiteY44" fmla="*/ 102611 h 1161826"/>
              <a:gd name="connsiteX45" fmla="*/ 6132273 w 8208086"/>
              <a:gd name="connsiteY45" fmla="*/ 268940 h 1161826"/>
              <a:gd name="connsiteX46" fmla="*/ 6298602 w 8208086"/>
              <a:gd name="connsiteY46" fmla="*/ 435269 h 1161826"/>
              <a:gd name="connsiteX47" fmla="*/ 6298602 w 8208086"/>
              <a:gd name="connsiteY47" fmla="*/ 494850 h 1161826"/>
              <a:gd name="connsiteX48" fmla="*/ 6072692 w 8208086"/>
              <a:gd name="connsiteY48" fmla="*/ 268940 h 1161826"/>
              <a:gd name="connsiteX49" fmla="*/ 6298602 w 8208086"/>
              <a:gd name="connsiteY49" fmla="*/ 43030 h 1161826"/>
              <a:gd name="connsiteX50" fmla="*/ 6524512 w 8208086"/>
              <a:gd name="connsiteY50" fmla="*/ 268940 h 1161826"/>
              <a:gd name="connsiteX51" fmla="*/ 6298602 w 8208086"/>
              <a:gd name="connsiteY51" fmla="*/ 494850 h 1161826"/>
              <a:gd name="connsiteX52" fmla="*/ 1834178 w 8208086"/>
              <a:gd name="connsiteY52" fmla="*/ 591670 h 1161826"/>
              <a:gd name="connsiteX53" fmla="*/ 1775012 w 8208086"/>
              <a:gd name="connsiteY53" fmla="*/ 532504 h 1161826"/>
              <a:gd name="connsiteX54" fmla="*/ 1834178 w 8208086"/>
              <a:gd name="connsiteY54" fmla="*/ 473338 h 1161826"/>
              <a:gd name="connsiteX55" fmla="*/ 1893344 w 8208086"/>
              <a:gd name="connsiteY55" fmla="*/ 532504 h 1161826"/>
              <a:gd name="connsiteX56" fmla="*/ 1834178 w 8208086"/>
              <a:gd name="connsiteY56" fmla="*/ 591670 h 1161826"/>
              <a:gd name="connsiteX57" fmla="*/ 4889350 w 8208086"/>
              <a:gd name="connsiteY57" fmla="*/ 637387 h 1161826"/>
              <a:gd name="connsiteX58" fmla="*/ 4830184 w 8208086"/>
              <a:gd name="connsiteY58" fmla="*/ 578221 h 1161826"/>
              <a:gd name="connsiteX59" fmla="*/ 4889350 w 8208086"/>
              <a:gd name="connsiteY59" fmla="*/ 519055 h 1161826"/>
              <a:gd name="connsiteX60" fmla="*/ 4948516 w 8208086"/>
              <a:gd name="connsiteY60" fmla="*/ 578221 h 1161826"/>
              <a:gd name="connsiteX61" fmla="*/ 4889350 w 8208086"/>
              <a:gd name="connsiteY61" fmla="*/ 637387 h 1161826"/>
              <a:gd name="connsiteX62" fmla="*/ 4389122 w 8208086"/>
              <a:gd name="connsiteY62" fmla="*/ 637387 h 1161826"/>
              <a:gd name="connsiteX63" fmla="*/ 4329956 w 8208086"/>
              <a:gd name="connsiteY63" fmla="*/ 578221 h 1161826"/>
              <a:gd name="connsiteX64" fmla="*/ 4389122 w 8208086"/>
              <a:gd name="connsiteY64" fmla="*/ 519055 h 1161826"/>
              <a:gd name="connsiteX65" fmla="*/ 4448288 w 8208086"/>
              <a:gd name="connsiteY65" fmla="*/ 578221 h 1161826"/>
              <a:gd name="connsiteX66" fmla="*/ 4389122 w 8208086"/>
              <a:gd name="connsiteY66" fmla="*/ 637387 h 1161826"/>
              <a:gd name="connsiteX67" fmla="*/ 2786231 w 8208086"/>
              <a:gd name="connsiteY67" fmla="*/ 655802 h 1161826"/>
              <a:gd name="connsiteX68" fmla="*/ 2952560 w 8208086"/>
              <a:gd name="connsiteY68" fmla="*/ 489473 h 1161826"/>
              <a:gd name="connsiteX69" fmla="*/ 2786231 w 8208086"/>
              <a:gd name="connsiteY69" fmla="*/ 323144 h 1161826"/>
              <a:gd name="connsiteX70" fmla="*/ 2619902 w 8208086"/>
              <a:gd name="connsiteY70" fmla="*/ 489473 h 1161826"/>
              <a:gd name="connsiteX71" fmla="*/ 2786231 w 8208086"/>
              <a:gd name="connsiteY71" fmla="*/ 655802 h 1161826"/>
              <a:gd name="connsiteX72" fmla="*/ 5908636 w 8208086"/>
              <a:gd name="connsiteY72" fmla="*/ 669659 h 1161826"/>
              <a:gd name="connsiteX73" fmla="*/ 5849470 w 8208086"/>
              <a:gd name="connsiteY73" fmla="*/ 610493 h 1161826"/>
              <a:gd name="connsiteX74" fmla="*/ 5908636 w 8208086"/>
              <a:gd name="connsiteY74" fmla="*/ 551327 h 1161826"/>
              <a:gd name="connsiteX75" fmla="*/ 5967802 w 8208086"/>
              <a:gd name="connsiteY75" fmla="*/ 610493 h 1161826"/>
              <a:gd name="connsiteX76" fmla="*/ 5908636 w 8208086"/>
              <a:gd name="connsiteY76" fmla="*/ 669659 h 1161826"/>
              <a:gd name="connsiteX77" fmla="*/ 2786231 w 8208086"/>
              <a:gd name="connsiteY77" fmla="*/ 715383 h 1161826"/>
              <a:gd name="connsiteX78" fmla="*/ 2560321 w 8208086"/>
              <a:gd name="connsiteY78" fmla="*/ 489473 h 1161826"/>
              <a:gd name="connsiteX79" fmla="*/ 2786231 w 8208086"/>
              <a:gd name="connsiteY79" fmla="*/ 263563 h 1161826"/>
              <a:gd name="connsiteX80" fmla="*/ 3012141 w 8208086"/>
              <a:gd name="connsiteY80" fmla="*/ 489473 h 1161826"/>
              <a:gd name="connsiteX81" fmla="*/ 2786231 w 8208086"/>
              <a:gd name="connsiteY81" fmla="*/ 715383 h 1161826"/>
              <a:gd name="connsiteX82" fmla="*/ 7734749 w 8208086"/>
              <a:gd name="connsiteY82" fmla="*/ 779511 h 1161826"/>
              <a:gd name="connsiteX83" fmla="*/ 7901078 w 8208086"/>
              <a:gd name="connsiteY83" fmla="*/ 613182 h 1161826"/>
              <a:gd name="connsiteX84" fmla="*/ 7734749 w 8208086"/>
              <a:gd name="connsiteY84" fmla="*/ 446853 h 1161826"/>
              <a:gd name="connsiteX85" fmla="*/ 7568420 w 8208086"/>
              <a:gd name="connsiteY85" fmla="*/ 613182 h 1161826"/>
              <a:gd name="connsiteX86" fmla="*/ 7734749 w 8208086"/>
              <a:gd name="connsiteY86" fmla="*/ 779511 h 1161826"/>
              <a:gd name="connsiteX87" fmla="*/ 1097281 w 8208086"/>
              <a:gd name="connsiteY87" fmla="*/ 806825 h 1161826"/>
              <a:gd name="connsiteX88" fmla="*/ 1038115 w 8208086"/>
              <a:gd name="connsiteY88" fmla="*/ 747659 h 1161826"/>
              <a:gd name="connsiteX89" fmla="*/ 1097281 w 8208086"/>
              <a:gd name="connsiteY89" fmla="*/ 688493 h 1161826"/>
              <a:gd name="connsiteX90" fmla="*/ 1156447 w 8208086"/>
              <a:gd name="connsiteY90" fmla="*/ 747659 h 1161826"/>
              <a:gd name="connsiteX91" fmla="*/ 1097281 w 8208086"/>
              <a:gd name="connsiteY91" fmla="*/ 806825 h 1161826"/>
              <a:gd name="connsiteX92" fmla="*/ 7734749 w 8208086"/>
              <a:gd name="connsiteY92" fmla="*/ 839092 h 1161826"/>
              <a:gd name="connsiteX93" fmla="*/ 7508839 w 8208086"/>
              <a:gd name="connsiteY93" fmla="*/ 613182 h 1161826"/>
              <a:gd name="connsiteX94" fmla="*/ 7734749 w 8208086"/>
              <a:gd name="connsiteY94" fmla="*/ 387272 h 1161826"/>
              <a:gd name="connsiteX95" fmla="*/ 7960659 w 8208086"/>
              <a:gd name="connsiteY95" fmla="*/ 613182 h 1161826"/>
              <a:gd name="connsiteX96" fmla="*/ 7734749 w 8208086"/>
              <a:gd name="connsiteY96" fmla="*/ 839092 h 1161826"/>
              <a:gd name="connsiteX97" fmla="*/ 6745046 w 8208086"/>
              <a:gd name="connsiteY97" fmla="*/ 881712 h 1161826"/>
              <a:gd name="connsiteX98" fmla="*/ 6911375 w 8208086"/>
              <a:gd name="connsiteY98" fmla="*/ 715383 h 1161826"/>
              <a:gd name="connsiteX99" fmla="*/ 6745046 w 8208086"/>
              <a:gd name="connsiteY99" fmla="*/ 549054 h 1161826"/>
              <a:gd name="connsiteX100" fmla="*/ 6578717 w 8208086"/>
              <a:gd name="connsiteY100" fmla="*/ 715383 h 1161826"/>
              <a:gd name="connsiteX101" fmla="*/ 6745046 w 8208086"/>
              <a:gd name="connsiteY101" fmla="*/ 881712 h 1161826"/>
              <a:gd name="connsiteX102" fmla="*/ 2191871 w 8208086"/>
              <a:gd name="connsiteY102" fmla="*/ 925157 h 1161826"/>
              <a:gd name="connsiteX103" fmla="*/ 2132705 w 8208086"/>
              <a:gd name="connsiteY103" fmla="*/ 865991 h 1161826"/>
              <a:gd name="connsiteX104" fmla="*/ 2191871 w 8208086"/>
              <a:gd name="connsiteY104" fmla="*/ 806825 h 1161826"/>
              <a:gd name="connsiteX105" fmla="*/ 2251037 w 8208086"/>
              <a:gd name="connsiteY105" fmla="*/ 865991 h 1161826"/>
              <a:gd name="connsiteX106" fmla="*/ 2191871 w 8208086"/>
              <a:gd name="connsiteY106" fmla="*/ 925157 h 1161826"/>
              <a:gd name="connsiteX107" fmla="*/ 6745046 w 8208086"/>
              <a:gd name="connsiteY107" fmla="*/ 941293 h 1161826"/>
              <a:gd name="connsiteX108" fmla="*/ 6519136 w 8208086"/>
              <a:gd name="connsiteY108" fmla="*/ 715383 h 1161826"/>
              <a:gd name="connsiteX109" fmla="*/ 6745046 w 8208086"/>
              <a:gd name="connsiteY109" fmla="*/ 489473 h 1161826"/>
              <a:gd name="connsiteX110" fmla="*/ 6970956 w 8208086"/>
              <a:gd name="connsiteY110" fmla="*/ 715383 h 1161826"/>
              <a:gd name="connsiteX111" fmla="*/ 6745046 w 8208086"/>
              <a:gd name="connsiteY111" fmla="*/ 941293 h 1161826"/>
              <a:gd name="connsiteX112" fmla="*/ 7632554 w 8208086"/>
              <a:gd name="connsiteY112" fmla="*/ 941294 h 1161826"/>
              <a:gd name="connsiteX113" fmla="*/ 7992935 w 8208086"/>
              <a:gd name="connsiteY113" fmla="*/ 580913 h 1161826"/>
              <a:gd name="connsiteX114" fmla="*/ 7632554 w 8208086"/>
              <a:gd name="connsiteY114" fmla="*/ 220532 h 1161826"/>
              <a:gd name="connsiteX115" fmla="*/ 7272173 w 8208086"/>
              <a:gd name="connsiteY115" fmla="*/ 580913 h 1161826"/>
              <a:gd name="connsiteX116" fmla="*/ 7632554 w 8208086"/>
              <a:gd name="connsiteY116" fmla="*/ 941294 h 1161826"/>
              <a:gd name="connsiteX117" fmla="*/ 3679115 w 8208086"/>
              <a:gd name="connsiteY117" fmla="*/ 943980 h 1161826"/>
              <a:gd name="connsiteX118" fmla="*/ 3619949 w 8208086"/>
              <a:gd name="connsiteY118" fmla="*/ 884814 h 1161826"/>
              <a:gd name="connsiteX119" fmla="*/ 3679115 w 8208086"/>
              <a:gd name="connsiteY119" fmla="*/ 825648 h 1161826"/>
              <a:gd name="connsiteX120" fmla="*/ 3738281 w 8208086"/>
              <a:gd name="connsiteY120" fmla="*/ 884814 h 1161826"/>
              <a:gd name="connsiteX121" fmla="*/ 3679115 w 8208086"/>
              <a:gd name="connsiteY121" fmla="*/ 943980 h 1161826"/>
              <a:gd name="connsiteX122" fmla="*/ 1083837 w 8208086"/>
              <a:gd name="connsiteY122" fmla="*/ 978531 h 1161826"/>
              <a:gd name="connsiteX123" fmla="*/ 1250166 w 8208086"/>
              <a:gd name="connsiteY123" fmla="*/ 812202 h 1161826"/>
              <a:gd name="connsiteX124" fmla="*/ 1083837 w 8208086"/>
              <a:gd name="connsiteY124" fmla="*/ 645873 h 1161826"/>
              <a:gd name="connsiteX125" fmla="*/ 917508 w 8208086"/>
              <a:gd name="connsiteY125" fmla="*/ 812202 h 1161826"/>
              <a:gd name="connsiteX126" fmla="*/ 1083837 w 8208086"/>
              <a:gd name="connsiteY126" fmla="*/ 978531 h 1161826"/>
              <a:gd name="connsiteX127" fmla="*/ 6207165 w 8208086"/>
              <a:gd name="connsiteY127" fmla="*/ 984323 h 1161826"/>
              <a:gd name="connsiteX128" fmla="*/ 6147999 w 8208086"/>
              <a:gd name="connsiteY128" fmla="*/ 925157 h 1161826"/>
              <a:gd name="connsiteX129" fmla="*/ 6207165 w 8208086"/>
              <a:gd name="connsiteY129" fmla="*/ 865991 h 1161826"/>
              <a:gd name="connsiteX130" fmla="*/ 6266331 w 8208086"/>
              <a:gd name="connsiteY130" fmla="*/ 925157 h 1161826"/>
              <a:gd name="connsiteX131" fmla="*/ 6207165 w 8208086"/>
              <a:gd name="connsiteY131" fmla="*/ 984323 h 1161826"/>
              <a:gd name="connsiteX132" fmla="*/ 172124 w 8208086"/>
              <a:gd name="connsiteY132" fmla="*/ 984323 h 1161826"/>
              <a:gd name="connsiteX133" fmla="*/ 112958 w 8208086"/>
              <a:gd name="connsiteY133" fmla="*/ 925157 h 1161826"/>
              <a:gd name="connsiteX134" fmla="*/ 172124 w 8208086"/>
              <a:gd name="connsiteY134" fmla="*/ 865991 h 1161826"/>
              <a:gd name="connsiteX135" fmla="*/ 231290 w 8208086"/>
              <a:gd name="connsiteY135" fmla="*/ 925157 h 1161826"/>
              <a:gd name="connsiteX136" fmla="*/ 172124 w 8208086"/>
              <a:gd name="connsiteY136" fmla="*/ 984323 h 1161826"/>
              <a:gd name="connsiteX137" fmla="*/ 1083837 w 8208086"/>
              <a:gd name="connsiteY137" fmla="*/ 1038112 h 1161826"/>
              <a:gd name="connsiteX138" fmla="*/ 857927 w 8208086"/>
              <a:gd name="connsiteY138" fmla="*/ 812202 h 1161826"/>
              <a:gd name="connsiteX139" fmla="*/ 1083837 w 8208086"/>
              <a:gd name="connsiteY139" fmla="*/ 586292 h 1161826"/>
              <a:gd name="connsiteX140" fmla="*/ 1309747 w 8208086"/>
              <a:gd name="connsiteY140" fmla="*/ 812202 h 1161826"/>
              <a:gd name="connsiteX141" fmla="*/ 1083837 w 8208086"/>
              <a:gd name="connsiteY141" fmla="*/ 1038112 h 1161826"/>
              <a:gd name="connsiteX142" fmla="*/ 7632554 w 8208086"/>
              <a:gd name="connsiteY142" fmla="*/ 1070386 h 1161826"/>
              <a:gd name="connsiteX143" fmla="*/ 7143081 w 8208086"/>
              <a:gd name="connsiteY143" fmla="*/ 580913 h 1161826"/>
              <a:gd name="connsiteX144" fmla="*/ 7632554 w 8208086"/>
              <a:gd name="connsiteY144" fmla="*/ 91440 h 1161826"/>
              <a:gd name="connsiteX145" fmla="*/ 8122027 w 8208086"/>
              <a:gd name="connsiteY145" fmla="*/ 580913 h 1161826"/>
              <a:gd name="connsiteX146" fmla="*/ 7632554 w 8208086"/>
              <a:gd name="connsiteY146" fmla="*/ 1070386 h 1161826"/>
              <a:gd name="connsiteX147" fmla="*/ 4432152 w 8208086"/>
              <a:gd name="connsiteY147" fmla="*/ 1070386 h 1161826"/>
              <a:gd name="connsiteX148" fmla="*/ 4372986 w 8208086"/>
              <a:gd name="connsiteY148" fmla="*/ 1011220 h 1161826"/>
              <a:gd name="connsiteX149" fmla="*/ 4432152 w 8208086"/>
              <a:gd name="connsiteY149" fmla="*/ 952054 h 1161826"/>
              <a:gd name="connsiteX150" fmla="*/ 4491318 w 8208086"/>
              <a:gd name="connsiteY150" fmla="*/ 1011220 h 1161826"/>
              <a:gd name="connsiteX151" fmla="*/ 4432152 w 8208086"/>
              <a:gd name="connsiteY151" fmla="*/ 1070386 h 1161826"/>
              <a:gd name="connsiteX152" fmla="*/ 8105891 w 8208086"/>
              <a:gd name="connsiteY152" fmla="*/ 1083832 h 1161826"/>
              <a:gd name="connsiteX153" fmla="*/ 8046725 w 8208086"/>
              <a:gd name="connsiteY153" fmla="*/ 1024666 h 1161826"/>
              <a:gd name="connsiteX154" fmla="*/ 8105891 w 8208086"/>
              <a:gd name="connsiteY154" fmla="*/ 965500 h 1161826"/>
              <a:gd name="connsiteX155" fmla="*/ 8165057 w 8208086"/>
              <a:gd name="connsiteY155" fmla="*/ 1024666 h 1161826"/>
              <a:gd name="connsiteX156" fmla="*/ 8105891 w 8208086"/>
              <a:gd name="connsiteY156" fmla="*/ 1083832 h 1161826"/>
              <a:gd name="connsiteX157" fmla="*/ 7183428 w 8208086"/>
              <a:gd name="connsiteY157" fmla="*/ 1102655 h 1161826"/>
              <a:gd name="connsiteX158" fmla="*/ 7124262 w 8208086"/>
              <a:gd name="connsiteY158" fmla="*/ 1043489 h 1161826"/>
              <a:gd name="connsiteX159" fmla="*/ 7183428 w 8208086"/>
              <a:gd name="connsiteY159" fmla="*/ 984323 h 1161826"/>
              <a:gd name="connsiteX160" fmla="*/ 7242594 w 8208086"/>
              <a:gd name="connsiteY160" fmla="*/ 1043489 h 1161826"/>
              <a:gd name="connsiteX161" fmla="*/ 7183428 w 8208086"/>
              <a:gd name="connsiteY161" fmla="*/ 1102655 h 1161826"/>
              <a:gd name="connsiteX162" fmla="*/ 4934284 w 8208086"/>
              <a:gd name="connsiteY162" fmla="*/ 1161826 h 1161826"/>
              <a:gd name="connsiteX163" fmla="*/ 5204800 w 8208086"/>
              <a:gd name="connsiteY163" fmla="*/ 1161826 h 1161826"/>
              <a:gd name="connsiteX164" fmla="*/ 5222800 w 8208086"/>
              <a:gd name="connsiteY164" fmla="*/ 1135129 h 1161826"/>
              <a:gd name="connsiteX165" fmla="*/ 5235871 w 8208086"/>
              <a:gd name="connsiteY165" fmla="*/ 1070386 h 1161826"/>
              <a:gd name="connsiteX166" fmla="*/ 5069542 w 8208086"/>
              <a:gd name="connsiteY166" fmla="*/ 904057 h 1161826"/>
              <a:gd name="connsiteX167" fmla="*/ 4903213 w 8208086"/>
              <a:gd name="connsiteY167" fmla="*/ 1070386 h 1161826"/>
              <a:gd name="connsiteX168" fmla="*/ 4916284 w 8208086"/>
              <a:gd name="connsiteY168" fmla="*/ 1135129 h 1161826"/>
              <a:gd name="connsiteX169" fmla="*/ 3397074 w 8208086"/>
              <a:gd name="connsiteY169" fmla="*/ 1161826 h 1161826"/>
              <a:gd name="connsiteX170" fmla="*/ 4014946 w 8208086"/>
              <a:gd name="connsiteY170" fmla="*/ 1161826 h 1161826"/>
              <a:gd name="connsiteX171" fmla="*/ 4038070 w 8208086"/>
              <a:gd name="connsiteY171" fmla="*/ 1119223 h 1161826"/>
              <a:gd name="connsiteX172" fmla="*/ 4066391 w 8208086"/>
              <a:gd name="connsiteY172" fmla="*/ 978946 h 1161826"/>
              <a:gd name="connsiteX173" fmla="*/ 3706010 w 8208086"/>
              <a:gd name="connsiteY173" fmla="*/ 618565 h 1161826"/>
              <a:gd name="connsiteX174" fmla="*/ 3345629 w 8208086"/>
              <a:gd name="connsiteY174" fmla="*/ 978946 h 1161826"/>
              <a:gd name="connsiteX175" fmla="*/ 3373950 w 8208086"/>
              <a:gd name="connsiteY175" fmla="*/ 1119223 h 1161826"/>
              <a:gd name="connsiteX176" fmla="*/ 570153 w 8208086"/>
              <a:gd name="connsiteY176" fmla="*/ 1161826 h 1161826"/>
              <a:gd name="connsiteX177" fmla="*/ 1581376 w 8208086"/>
              <a:gd name="connsiteY177" fmla="*/ 1161826 h 1161826"/>
              <a:gd name="connsiteX178" fmla="*/ 1590595 w 8208086"/>
              <a:gd name="connsiteY178" fmla="*/ 1070386 h 1161826"/>
              <a:gd name="connsiteX179" fmla="*/ 1075765 w 8208086"/>
              <a:gd name="connsiteY179" fmla="*/ 555556 h 1161826"/>
              <a:gd name="connsiteX180" fmla="*/ 560935 w 8208086"/>
              <a:gd name="connsiteY180" fmla="*/ 1070386 h 1161826"/>
              <a:gd name="connsiteX181" fmla="*/ 0 w 8208086"/>
              <a:gd name="connsiteY181" fmla="*/ 1161826 h 1161826"/>
              <a:gd name="connsiteX182" fmla="*/ 385739 w 8208086"/>
              <a:gd name="connsiteY182" fmla="*/ 1161826 h 1161826"/>
              <a:gd name="connsiteX183" fmla="*/ 376520 w 8208086"/>
              <a:gd name="connsiteY183" fmla="*/ 1070386 h 1161826"/>
              <a:gd name="connsiteX184" fmla="*/ 1075765 w 8208086"/>
              <a:gd name="connsiteY184" fmla="*/ 371139 h 1161826"/>
              <a:gd name="connsiteX185" fmla="*/ 1775012 w 8208086"/>
              <a:gd name="connsiteY185" fmla="*/ 1070386 h 1161826"/>
              <a:gd name="connsiteX186" fmla="*/ 1765794 w 8208086"/>
              <a:gd name="connsiteY186" fmla="*/ 1161826 h 1161826"/>
              <a:gd name="connsiteX187" fmla="*/ 3252629 w 8208086"/>
              <a:gd name="connsiteY187" fmla="*/ 1161826 h 1161826"/>
              <a:gd name="connsiteX188" fmla="*/ 3226481 w 8208086"/>
              <a:gd name="connsiteY188" fmla="*/ 1077592 h 1161826"/>
              <a:gd name="connsiteX189" fmla="*/ 3216537 w 8208086"/>
              <a:gd name="connsiteY189" fmla="*/ 978946 h 1161826"/>
              <a:gd name="connsiteX190" fmla="*/ 3706010 w 8208086"/>
              <a:gd name="connsiteY190" fmla="*/ 489473 h 1161826"/>
              <a:gd name="connsiteX191" fmla="*/ 4195483 w 8208086"/>
              <a:gd name="connsiteY191" fmla="*/ 978946 h 1161826"/>
              <a:gd name="connsiteX192" fmla="*/ 4185539 w 8208086"/>
              <a:gd name="connsiteY192" fmla="*/ 1077592 h 1161826"/>
              <a:gd name="connsiteX193" fmla="*/ 4159391 w 8208086"/>
              <a:gd name="connsiteY193" fmla="*/ 1161826 h 1161826"/>
              <a:gd name="connsiteX194" fmla="*/ 4863288 w 8208086"/>
              <a:gd name="connsiteY194" fmla="*/ 1161826 h 1161826"/>
              <a:gd name="connsiteX195" fmla="*/ 4861385 w 8208086"/>
              <a:gd name="connsiteY195" fmla="*/ 1158320 h 1161826"/>
              <a:gd name="connsiteX196" fmla="*/ 4843632 w 8208086"/>
              <a:gd name="connsiteY196" fmla="*/ 1070386 h 1161826"/>
              <a:gd name="connsiteX197" fmla="*/ 5069542 w 8208086"/>
              <a:gd name="connsiteY197" fmla="*/ 844476 h 1161826"/>
              <a:gd name="connsiteX198" fmla="*/ 5295452 w 8208086"/>
              <a:gd name="connsiteY198" fmla="*/ 1070386 h 1161826"/>
              <a:gd name="connsiteX199" fmla="*/ 5277699 w 8208086"/>
              <a:gd name="connsiteY199" fmla="*/ 1158320 h 1161826"/>
              <a:gd name="connsiteX200" fmla="*/ 5275796 w 8208086"/>
              <a:gd name="connsiteY200" fmla="*/ 1161826 h 1161826"/>
              <a:gd name="connsiteX201" fmla="*/ 8208086 w 8208086"/>
              <a:gd name="connsiteY201" fmla="*/ 1161826 h 1161826"/>
              <a:gd name="connsiteX202" fmla="*/ 8208086 w 8208086"/>
              <a:gd name="connsiteY202" fmla="*/ 0 h 1161826"/>
              <a:gd name="connsiteX203" fmla="*/ 6150068 w 8208086"/>
              <a:gd name="connsiteY203" fmla="*/ 0 h 1161826"/>
              <a:gd name="connsiteX204" fmla="*/ 6130697 w 8208086"/>
              <a:gd name="connsiteY204" fmla="*/ 62404 h 1161826"/>
              <a:gd name="connsiteX205" fmla="*/ 5486400 w 8208086"/>
              <a:gd name="connsiteY205" fmla="*/ 489473 h 1161826"/>
              <a:gd name="connsiteX206" fmla="*/ 4842103 w 8208086"/>
              <a:gd name="connsiteY206" fmla="*/ 62404 h 1161826"/>
              <a:gd name="connsiteX207" fmla="*/ 4822731 w 8208086"/>
              <a:gd name="connsiteY207" fmla="*/ 0 h 1161826"/>
              <a:gd name="connsiteX208" fmla="*/ 4369464 w 8208086"/>
              <a:gd name="connsiteY208" fmla="*/ 0 h 1161826"/>
              <a:gd name="connsiteX209" fmla="*/ 4371367 w 8208086"/>
              <a:gd name="connsiteY209" fmla="*/ 3505 h 1161826"/>
              <a:gd name="connsiteX210" fmla="*/ 4389120 w 8208086"/>
              <a:gd name="connsiteY210" fmla="*/ 91440 h 1161826"/>
              <a:gd name="connsiteX211" fmla="*/ 4163210 w 8208086"/>
              <a:gd name="connsiteY211" fmla="*/ 317350 h 1161826"/>
              <a:gd name="connsiteX212" fmla="*/ 3937300 w 8208086"/>
              <a:gd name="connsiteY212" fmla="*/ 91440 h 1161826"/>
              <a:gd name="connsiteX213" fmla="*/ 3955053 w 8208086"/>
              <a:gd name="connsiteY213" fmla="*/ 3505 h 1161826"/>
              <a:gd name="connsiteX214" fmla="*/ 3956955 w 8208086"/>
              <a:gd name="connsiteY214" fmla="*/ 0 h 1161826"/>
              <a:gd name="connsiteX215" fmla="*/ 489476 w 8208086"/>
              <a:gd name="connsiteY215" fmla="*/ 0 h 1161826"/>
              <a:gd name="connsiteX216" fmla="*/ 0 w 8208086"/>
              <a:gd name="connsiteY216" fmla="*/ 489473 h 116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8208086" h="1161826">
                <a:moveTo>
                  <a:pt x="1393115" y="164052"/>
                </a:moveTo>
                <a:cubicBezTo>
                  <a:pt x="1360439" y="164052"/>
                  <a:pt x="1333949" y="137562"/>
                  <a:pt x="1333949" y="104886"/>
                </a:cubicBezTo>
                <a:cubicBezTo>
                  <a:pt x="1333949" y="72209"/>
                  <a:pt x="1360439" y="45720"/>
                  <a:pt x="1393115" y="45720"/>
                </a:cubicBezTo>
                <a:cubicBezTo>
                  <a:pt x="1425792" y="45720"/>
                  <a:pt x="1452281" y="72209"/>
                  <a:pt x="1452281" y="104886"/>
                </a:cubicBezTo>
                <a:cubicBezTo>
                  <a:pt x="1452281" y="137562"/>
                  <a:pt x="1425792" y="164052"/>
                  <a:pt x="1393115" y="164052"/>
                </a:cubicBezTo>
                <a:close/>
                <a:moveTo>
                  <a:pt x="597051" y="209772"/>
                </a:moveTo>
                <a:cubicBezTo>
                  <a:pt x="564375" y="209772"/>
                  <a:pt x="537885" y="183282"/>
                  <a:pt x="537885" y="150606"/>
                </a:cubicBezTo>
                <a:cubicBezTo>
                  <a:pt x="537885" y="117929"/>
                  <a:pt x="564375" y="91440"/>
                  <a:pt x="597051" y="91440"/>
                </a:cubicBezTo>
                <a:cubicBezTo>
                  <a:pt x="629728" y="91440"/>
                  <a:pt x="656217" y="117929"/>
                  <a:pt x="656217" y="150606"/>
                </a:cubicBezTo>
                <a:cubicBezTo>
                  <a:pt x="656217" y="183282"/>
                  <a:pt x="629728" y="209772"/>
                  <a:pt x="597051" y="209772"/>
                </a:cubicBezTo>
                <a:close/>
                <a:moveTo>
                  <a:pt x="3544649" y="209774"/>
                </a:moveTo>
                <a:cubicBezTo>
                  <a:pt x="3511973" y="209774"/>
                  <a:pt x="3485483" y="183284"/>
                  <a:pt x="3485483" y="150608"/>
                </a:cubicBezTo>
                <a:cubicBezTo>
                  <a:pt x="3485483" y="117931"/>
                  <a:pt x="3511973" y="91442"/>
                  <a:pt x="3544649" y="91442"/>
                </a:cubicBezTo>
                <a:cubicBezTo>
                  <a:pt x="3577326" y="91442"/>
                  <a:pt x="3603815" y="117931"/>
                  <a:pt x="3603815" y="150608"/>
                </a:cubicBezTo>
                <a:cubicBezTo>
                  <a:pt x="3603815" y="183284"/>
                  <a:pt x="3577326" y="209774"/>
                  <a:pt x="3544649" y="209774"/>
                </a:cubicBezTo>
                <a:close/>
                <a:moveTo>
                  <a:pt x="4163210" y="257769"/>
                </a:moveTo>
                <a:cubicBezTo>
                  <a:pt x="4255071" y="257769"/>
                  <a:pt x="4329539" y="183301"/>
                  <a:pt x="4329539" y="91440"/>
                </a:cubicBezTo>
                <a:cubicBezTo>
                  <a:pt x="4329539" y="68475"/>
                  <a:pt x="4324885" y="46596"/>
                  <a:pt x="4316468" y="26697"/>
                </a:cubicBezTo>
                <a:lnTo>
                  <a:pt x="4298468" y="0"/>
                </a:lnTo>
                <a:lnTo>
                  <a:pt x="4027952" y="0"/>
                </a:lnTo>
                <a:lnTo>
                  <a:pt x="4009952" y="26697"/>
                </a:lnTo>
                <a:cubicBezTo>
                  <a:pt x="4001535" y="46596"/>
                  <a:pt x="3996881" y="68475"/>
                  <a:pt x="3996881" y="91440"/>
                </a:cubicBezTo>
                <a:cubicBezTo>
                  <a:pt x="3996881" y="183301"/>
                  <a:pt x="4071349" y="257769"/>
                  <a:pt x="4163210" y="257769"/>
                </a:cubicBezTo>
                <a:close/>
                <a:moveTo>
                  <a:pt x="6968268" y="268940"/>
                </a:moveTo>
                <a:cubicBezTo>
                  <a:pt x="6935592" y="268940"/>
                  <a:pt x="6909102" y="242450"/>
                  <a:pt x="6909102" y="209774"/>
                </a:cubicBezTo>
                <a:cubicBezTo>
                  <a:pt x="6909102" y="177097"/>
                  <a:pt x="6935592" y="150608"/>
                  <a:pt x="6968268" y="150608"/>
                </a:cubicBezTo>
                <a:cubicBezTo>
                  <a:pt x="7000944" y="150608"/>
                  <a:pt x="7027434" y="177097"/>
                  <a:pt x="7027434" y="209774"/>
                </a:cubicBezTo>
                <a:cubicBezTo>
                  <a:pt x="7027434" y="242450"/>
                  <a:pt x="7000944" y="268940"/>
                  <a:pt x="6968268" y="268940"/>
                </a:cubicBezTo>
                <a:close/>
                <a:moveTo>
                  <a:pt x="5486400" y="305056"/>
                </a:moveTo>
                <a:cubicBezTo>
                  <a:pt x="5664108" y="305056"/>
                  <a:pt x="5820786" y="215018"/>
                  <a:pt x="5913305" y="78072"/>
                </a:cubicBezTo>
                <a:lnTo>
                  <a:pt x="5955681" y="0"/>
                </a:lnTo>
                <a:lnTo>
                  <a:pt x="5017119" y="0"/>
                </a:lnTo>
                <a:lnTo>
                  <a:pt x="5059495" y="78072"/>
                </a:lnTo>
                <a:cubicBezTo>
                  <a:pt x="5152013" y="215018"/>
                  <a:pt x="5308692" y="305056"/>
                  <a:pt x="5486400" y="305056"/>
                </a:cubicBezTo>
                <a:close/>
                <a:moveTo>
                  <a:pt x="2251037" y="360377"/>
                </a:moveTo>
                <a:cubicBezTo>
                  <a:pt x="2218361" y="360377"/>
                  <a:pt x="2191871" y="333887"/>
                  <a:pt x="2191871" y="301211"/>
                </a:cubicBezTo>
                <a:cubicBezTo>
                  <a:pt x="2191871" y="268534"/>
                  <a:pt x="2218361" y="242045"/>
                  <a:pt x="2251037" y="242045"/>
                </a:cubicBezTo>
                <a:cubicBezTo>
                  <a:pt x="2283714" y="242045"/>
                  <a:pt x="2310203" y="268534"/>
                  <a:pt x="2310203" y="301211"/>
                </a:cubicBezTo>
                <a:cubicBezTo>
                  <a:pt x="2310203" y="333887"/>
                  <a:pt x="2283714" y="360377"/>
                  <a:pt x="2251037" y="360377"/>
                </a:cubicBezTo>
                <a:close/>
                <a:moveTo>
                  <a:pt x="0" y="360381"/>
                </a:moveTo>
                <a:cubicBezTo>
                  <a:pt x="199033" y="360381"/>
                  <a:pt x="360381" y="199033"/>
                  <a:pt x="360381" y="0"/>
                </a:cubicBezTo>
                <a:lnTo>
                  <a:pt x="0" y="0"/>
                </a:lnTo>
                <a:close/>
                <a:moveTo>
                  <a:pt x="6298602" y="435269"/>
                </a:moveTo>
                <a:cubicBezTo>
                  <a:pt x="6390463" y="435269"/>
                  <a:pt x="6464931" y="360801"/>
                  <a:pt x="6464931" y="268940"/>
                </a:cubicBezTo>
                <a:cubicBezTo>
                  <a:pt x="6464931" y="177079"/>
                  <a:pt x="6390463" y="102611"/>
                  <a:pt x="6298602" y="102611"/>
                </a:cubicBezTo>
                <a:cubicBezTo>
                  <a:pt x="6206741" y="102611"/>
                  <a:pt x="6132273" y="177079"/>
                  <a:pt x="6132273" y="268940"/>
                </a:cubicBezTo>
                <a:cubicBezTo>
                  <a:pt x="6132273" y="360801"/>
                  <a:pt x="6206741" y="435269"/>
                  <a:pt x="6298602" y="435269"/>
                </a:cubicBezTo>
                <a:close/>
                <a:moveTo>
                  <a:pt x="6298602" y="494850"/>
                </a:moveTo>
                <a:cubicBezTo>
                  <a:pt x="6173836" y="494850"/>
                  <a:pt x="6072692" y="393706"/>
                  <a:pt x="6072692" y="268940"/>
                </a:cubicBezTo>
                <a:cubicBezTo>
                  <a:pt x="6072692" y="144173"/>
                  <a:pt x="6173836" y="43030"/>
                  <a:pt x="6298602" y="43030"/>
                </a:cubicBezTo>
                <a:cubicBezTo>
                  <a:pt x="6423368" y="43030"/>
                  <a:pt x="6524512" y="144173"/>
                  <a:pt x="6524512" y="268940"/>
                </a:cubicBezTo>
                <a:cubicBezTo>
                  <a:pt x="6524512" y="393706"/>
                  <a:pt x="6423368" y="494850"/>
                  <a:pt x="6298602" y="494850"/>
                </a:cubicBezTo>
                <a:close/>
                <a:moveTo>
                  <a:pt x="1834178" y="591670"/>
                </a:moveTo>
                <a:cubicBezTo>
                  <a:pt x="1801502" y="591670"/>
                  <a:pt x="1775012" y="565180"/>
                  <a:pt x="1775012" y="532504"/>
                </a:cubicBezTo>
                <a:cubicBezTo>
                  <a:pt x="1775012" y="499827"/>
                  <a:pt x="1801502" y="473338"/>
                  <a:pt x="1834178" y="473338"/>
                </a:cubicBezTo>
                <a:cubicBezTo>
                  <a:pt x="1866855" y="473338"/>
                  <a:pt x="1893344" y="499827"/>
                  <a:pt x="1893344" y="532504"/>
                </a:cubicBezTo>
                <a:cubicBezTo>
                  <a:pt x="1893344" y="565180"/>
                  <a:pt x="1866855" y="591670"/>
                  <a:pt x="1834178" y="591670"/>
                </a:cubicBezTo>
                <a:close/>
                <a:moveTo>
                  <a:pt x="4889350" y="637387"/>
                </a:moveTo>
                <a:cubicBezTo>
                  <a:pt x="4856674" y="637387"/>
                  <a:pt x="4830184" y="610897"/>
                  <a:pt x="4830184" y="578221"/>
                </a:cubicBezTo>
                <a:cubicBezTo>
                  <a:pt x="4830184" y="545544"/>
                  <a:pt x="4856674" y="519055"/>
                  <a:pt x="4889350" y="519055"/>
                </a:cubicBezTo>
                <a:cubicBezTo>
                  <a:pt x="4922027" y="519055"/>
                  <a:pt x="4948516" y="545544"/>
                  <a:pt x="4948516" y="578221"/>
                </a:cubicBezTo>
                <a:cubicBezTo>
                  <a:pt x="4948516" y="610897"/>
                  <a:pt x="4922027" y="637387"/>
                  <a:pt x="4889350" y="637387"/>
                </a:cubicBezTo>
                <a:close/>
                <a:moveTo>
                  <a:pt x="4389122" y="637387"/>
                </a:moveTo>
                <a:cubicBezTo>
                  <a:pt x="4356446" y="637387"/>
                  <a:pt x="4329956" y="610897"/>
                  <a:pt x="4329956" y="578221"/>
                </a:cubicBezTo>
                <a:cubicBezTo>
                  <a:pt x="4329956" y="545544"/>
                  <a:pt x="4356446" y="519055"/>
                  <a:pt x="4389122" y="519055"/>
                </a:cubicBezTo>
                <a:cubicBezTo>
                  <a:pt x="4421799" y="519055"/>
                  <a:pt x="4448288" y="545544"/>
                  <a:pt x="4448288" y="578221"/>
                </a:cubicBezTo>
                <a:cubicBezTo>
                  <a:pt x="4448288" y="610897"/>
                  <a:pt x="4421799" y="637387"/>
                  <a:pt x="4389122" y="637387"/>
                </a:cubicBezTo>
                <a:close/>
                <a:moveTo>
                  <a:pt x="2786231" y="655802"/>
                </a:moveTo>
                <a:cubicBezTo>
                  <a:pt x="2878092" y="655802"/>
                  <a:pt x="2952560" y="581334"/>
                  <a:pt x="2952560" y="489473"/>
                </a:cubicBezTo>
                <a:cubicBezTo>
                  <a:pt x="2952560" y="397612"/>
                  <a:pt x="2878092" y="323144"/>
                  <a:pt x="2786231" y="323144"/>
                </a:cubicBezTo>
                <a:cubicBezTo>
                  <a:pt x="2694370" y="323144"/>
                  <a:pt x="2619902" y="397612"/>
                  <a:pt x="2619902" y="489473"/>
                </a:cubicBezTo>
                <a:cubicBezTo>
                  <a:pt x="2619902" y="581334"/>
                  <a:pt x="2694370" y="655802"/>
                  <a:pt x="2786231" y="655802"/>
                </a:cubicBezTo>
                <a:close/>
                <a:moveTo>
                  <a:pt x="5908636" y="669659"/>
                </a:moveTo>
                <a:cubicBezTo>
                  <a:pt x="5875960" y="669659"/>
                  <a:pt x="5849470" y="643169"/>
                  <a:pt x="5849470" y="610493"/>
                </a:cubicBezTo>
                <a:cubicBezTo>
                  <a:pt x="5849470" y="577816"/>
                  <a:pt x="5875960" y="551327"/>
                  <a:pt x="5908636" y="551327"/>
                </a:cubicBezTo>
                <a:cubicBezTo>
                  <a:pt x="5941313" y="551327"/>
                  <a:pt x="5967802" y="577816"/>
                  <a:pt x="5967802" y="610493"/>
                </a:cubicBezTo>
                <a:cubicBezTo>
                  <a:pt x="5967802" y="643169"/>
                  <a:pt x="5941313" y="669659"/>
                  <a:pt x="5908636" y="669659"/>
                </a:cubicBezTo>
                <a:close/>
                <a:moveTo>
                  <a:pt x="2786231" y="715383"/>
                </a:moveTo>
                <a:cubicBezTo>
                  <a:pt x="2661465" y="715383"/>
                  <a:pt x="2560321" y="614239"/>
                  <a:pt x="2560321" y="489473"/>
                </a:cubicBezTo>
                <a:cubicBezTo>
                  <a:pt x="2560321" y="364706"/>
                  <a:pt x="2661465" y="263563"/>
                  <a:pt x="2786231" y="263563"/>
                </a:cubicBezTo>
                <a:cubicBezTo>
                  <a:pt x="2910998" y="263563"/>
                  <a:pt x="3012141" y="364706"/>
                  <a:pt x="3012141" y="489473"/>
                </a:cubicBezTo>
                <a:cubicBezTo>
                  <a:pt x="3012141" y="614239"/>
                  <a:pt x="2910998" y="715383"/>
                  <a:pt x="2786231" y="715383"/>
                </a:cubicBezTo>
                <a:close/>
                <a:moveTo>
                  <a:pt x="7734749" y="779511"/>
                </a:moveTo>
                <a:cubicBezTo>
                  <a:pt x="7826610" y="779511"/>
                  <a:pt x="7901078" y="705043"/>
                  <a:pt x="7901078" y="613182"/>
                </a:cubicBezTo>
                <a:cubicBezTo>
                  <a:pt x="7901078" y="521321"/>
                  <a:pt x="7826610" y="446853"/>
                  <a:pt x="7734749" y="446853"/>
                </a:cubicBezTo>
                <a:cubicBezTo>
                  <a:pt x="7642888" y="446853"/>
                  <a:pt x="7568420" y="521321"/>
                  <a:pt x="7568420" y="613182"/>
                </a:cubicBezTo>
                <a:cubicBezTo>
                  <a:pt x="7568420" y="705043"/>
                  <a:pt x="7642888" y="779511"/>
                  <a:pt x="7734749" y="779511"/>
                </a:cubicBezTo>
                <a:close/>
                <a:moveTo>
                  <a:pt x="1097281" y="806825"/>
                </a:moveTo>
                <a:cubicBezTo>
                  <a:pt x="1064605" y="806825"/>
                  <a:pt x="1038115" y="780335"/>
                  <a:pt x="1038115" y="747659"/>
                </a:cubicBezTo>
                <a:cubicBezTo>
                  <a:pt x="1038115" y="714982"/>
                  <a:pt x="1064605" y="688493"/>
                  <a:pt x="1097281" y="688493"/>
                </a:cubicBezTo>
                <a:cubicBezTo>
                  <a:pt x="1129958" y="688493"/>
                  <a:pt x="1156447" y="714982"/>
                  <a:pt x="1156447" y="747659"/>
                </a:cubicBezTo>
                <a:cubicBezTo>
                  <a:pt x="1156447" y="780335"/>
                  <a:pt x="1129958" y="806825"/>
                  <a:pt x="1097281" y="806825"/>
                </a:cubicBezTo>
                <a:close/>
                <a:moveTo>
                  <a:pt x="7734749" y="839092"/>
                </a:moveTo>
                <a:cubicBezTo>
                  <a:pt x="7609983" y="839092"/>
                  <a:pt x="7508839" y="737948"/>
                  <a:pt x="7508839" y="613182"/>
                </a:cubicBezTo>
                <a:cubicBezTo>
                  <a:pt x="7508839" y="488415"/>
                  <a:pt x="7609983" y="387272"/>
                  <a:pt x="7734749" y="387272"/>
                </a:cubicBezTo>
                <a:cubicBezTo>
                  <a:pt x="7859515" y="387272"/>
                  <a:pt x="7960659" y="488415"/>
                  <a:pt x="7960659" y="613182"/>
                </a:cubicBezTo>
                <a:cubicBezTo>
                  <a:pt x="7960659" y="737948"/>
                  <a:pt x="7859515" y="839092"/>
                  <a:pt x="7734749" y="839092"/>
                </a:cubicBezTo>
                <a:close/>
                <a:moveTo>
                  <a:pt x="6745046" y="881712"/>
                </a:moveTo>
                <a:cubicBezTo>
                  <a:pt x="6836907" y="881712"/>
                  <a:pt x="6911375" y="807244"/>
                  <a:pt x="6911375" y="715383"/>
                </a:cubicBezTo>
                <a:cubicBezTo>
                  <a:pt x="6911375" y="623522"/>
                  <a:pt x="6836907" y="549054"/>
                  <a:pt x="6745046" y="549054"/>
                </a:cubicBezTo>
                <a:cubicBezTo>
                  <a:pt x="6653185" y="549054"/>
                  <a:pt x="6578717" y="623522"/>
                  <a:pt x="6578717" y="715383"/>
                </a:cubicBezTo>
                <a:cubicBezTo>
                  <a:pt x="6578717" y="807244"/>
                  <a:pt x="6653185" y="881712"/>
                  <a:pt x="6745046" y="881712"/>
                </a:cubicBezTo>
                <a:close/>
                <a:moveTo>
                  <a:pt x="2191871" y="925157"/>
                </a:moveTo>
                <a:cubicBezTo>
                  <a:pt x="2159195" y="925157"/>
                  <a:pt x="2132705" y="898667"/>
                  <a:pt x="2132705" y="865991"/>
                </a:cubicBezTo>
                <a:cubicBezTo>
                  <a:pt x="2132705" y="833314"/>
                  <a:pt x="2159195" y="806825"/>
                  <a:pt x="2191871" y="806825"/>
                </a:cubicBezTo>
                <a:cubicBezTo>
                  <a:pt x="2224548" y="806825"/>
                  <a:pt x="2251037" y="833314"/>
                  <a:pt x="2251037" y="865991"/>
                </a:cubicBezTo>
                <a:cubicBezTo>
                  <a:pt x="2251037" y="898667"/>
                  <a:pt x="2224548" y="925157"/>
                  <a:pt x="2191871" y="925157"/>
                </a:cubicBezTo>
                <a:close/>
                <a:moveTo>
                  <a:pt x="6745046" y="941293"/>
                </a:moveTo>
                <a:cubicBezTo>
                  <a:pt x="6620280" y="941293"/>
                  <a:pt x="6519136" y="840149"/>
                  <a:pt x="6519136" y="715383"/>
                </a:cubicBezTo>
                <a:cubicBezTo>
                  <a:pt x="6519136" y="590616"/>
                  <a:pt x="6620280" y="489473"/>
                  <a:pt x="6745046" y="489473"/>
                </a:cubicBezTo>
                <a:cubicBezTo>
                  <a:pt x="6869812" y="489473"/>
                  <a:pt x="6970956" y="590616"/>
                  <a:pt x="6970956" y="715383"/>
                </a:cubicBezTo>
                <a:cubicBezTo>
                  <a:pt x="6970956" y="840149"/>
                  <a:pt x="6869812" y="941293"/>
                  <a:pt x="6745046" y="941293"/>
                </a:cubicBezTo>
                <a:close/>
                <a:moveTo>
                  <a:pt x="7632554" y="941294"/>
                </a:moveTo>
                <a:cubicBezTo>
                  <a:pt x="7831587" y="941294"/>
                  <a:pt x="7992935" y="779946"/>
                  <a:pt x="7992935" y="580913"/>
                </a:cubicBezTo>
                <a:cubicBezTo>
                  <a:pt x="7992935" y="381880"/>
                  <a:pt x="7831587" y="220532"/>
                  <a:pt x="7632554" y="220532"/>
                </a:cubicBezTo>
                <a:cubicBezTo>
                  <a:pt x="7433521" y="220532"/>
                  <a:pt x="7272173" y="381880"/>
                  <a:pt x="7272173" y="580913"/>
                </a:cubicBezTo>
                <a:cubicBezTo>
                  <a:pt x="7272173" y="779946"/>
                  <a:pt x="7433521" y="941294"/>
                  <a:pt x="7632554" y="941294"/>
                </a:cubicBezTo>
                <a:close/>
                <a:moveTo>
                  <a:pt x="3679115" y="943980"/>
                </a:moveTo>
                <a:cubicBezTo>
                  <a:pt x="3646439" y="943980"/>
                  <a:pt x="3619949" y="917490"/>
                  <a:pt x="3619949" y="884814"/>
                </a:cubicBezTo>
                <a:cubicBezTo>
                  <a:pt x="3619949" y="852137"/>
                  <a:pt x="3646439" y="825648"/>
                  <a:pt x="3679115" y="825648"/>
                </a:cubicBezTo>
                <a:cubicBezTo>
                  <a:pt x="3711792" y="825648"/>
                  <a:pt x="3738281" y="852137"/>
                  <a:pt x="3738281" y="884814"/>
                </a:cubicBezTo>
                <a:cubicBezTo>
                  <a:pt x="3738281" y="917490"/>
                  <a:pt x="3711792" y="943980"/>
                  <a:pt x="3679115" y="943980"/>
                </a:cubicBezTo>
                <a:close/>
                <a:moveTo>
                  <a:pt x="1083837" y="978531"/>
                </a:moveTo>
                <a:cubicBezTo>
                  <a:pt x="1175698" y="978531"/>
                  <a:pt x="1250166" y="904063"/>
                  <a:pt x="1250166" y="812202"/>
                </a:cubicBezTo>
                <a:cubicBezTo>
                  <a:pt x="1250166" y="720341"/>
                  <a:pt x="1175698" y="645873"/>
                  <a:pt x="1083837" y="645873"/>
                </a:cubicBezTo>
                <a:cubicBezTo>
                  <a:pt x="991976" y="645873"/>
                  <a:pt x="917508" y="720341"/>
                  <a:pt x="917508" y="812202"/>
                </a:cubicBezTo>
                <a:cubicBezTo>
                  <a:pt x="917508" y="904063"/>
                  <a:pt x="991976" y="978531"/>
                  <a:pt x="1083837" y="978531"/>
                </a:cubicBezTo>
                <a:close/>
                <a:moveTo>
                  <a:pt x="6207165" y="984323"/>
                </a:moveTo>
                <a:cubicBezTo>
                  <a:pt x="6174489" y="984323"/>
                  <a:pt x="6147999" y="957833"/>
                  <a:pt x="6147999" y="925157"/>
                </a:cubicBezTo>
                <a:cubicBezTo>
                  <a:pt x="6147999" y="892480"/>
                  <a:pt x="6174489" y="865991"/>
                  <a:pt x="6207165" y="865991"/>
                </a:cubicBezTo>
                <a:cubicBezTo>
                  <a:pt x="6239841" y="865991"/>
                  <a:pt x="6266331" y="892480"/>
                  <a:pt x="6266331" y="925157"/>
                </a:cubicBezTo>
                <a:cubicBezTo>
                  <a:pt x="6266331" y="957833"/>
                  <a:pt x="6239841" y="984323"/>
                  <a:pt x="6207165" y="984323"/>
                </a:cubicBezTo>
                <a:close/>
                <a:moveTo>
                  <a:pt x="172124" y="984323"/>
                </a:moveTo>
                <a:cubicBezTo>
                  <a:pt x="139448" y="984323"/>
                  <a:pt x="112958" y="957833"/>
                  <a:pt x="112958" y="925157"/>
                </a:cubicBezTo>
                <a:cubicBezTo>
                  <a:pt x="112958" y="892480"/>
                  <a:pt x="139448" y="865991"/>
                  <a:pt x="172124" y="865991"/>
                </a:cubicBezTo>
                <a:cubicBezTo>
                  <a:pt x="204802" y="865991"/>
                  <a:pt x="231290" y="892480"/>
                  <a:pt x="231290" y="925157"/>
                </a:cubicBezTo>
                <a:cubicBezTo>
                  <a:pt x="231290" y="957833"/>
                  <a:pt x="204802" y="984323"/>
                  <a:pt x="172124" y="984323"/>
                </a:cubicBezTo>
                <a:close/>
                <a:moveTo>
                  <a:pt x="1083837" y="1038112"/>
                </a:moveTo>
                <a:cubicBezTo>
                  <a:pt x="959071" y="1038112"/>
                  <a:pt x="857927" y="936968"/>
                  <a:pt x="857927" y="812202"/>
                </a:cubicBezTo>
                <a:cubicBezTo>
                  <a:pt x="857927" y="687435"/>
                  <a:pt x="959071" y="586292"/>
                  <a:pt x="1083837" y="586292"/>
                </a:cubicBezTo>
                <a:cubicBezTo>
                  <a:pt x="1208604" y="586292"/>
                  <a:pt x="1309747" y="687435"/>
                  <a:pt x="1309747" y="812202"/>
                </a:cubicBezTo>
                <a:cubicBezTo>
                  <a:pt x="1309747" y="936968"/>
                  <a:pt x="1208604" y="1038112"/>
                  <a:pt x="1083837" y="1038112"/>
                </a:cubicBezTo>
                <a:close/>
                <a:moveTo>
                  <a:pt x="7632554" y="1070386"/>
                </a:moveTo>
                <a:cubicBezTo>
                  <a:pt x="7362226" y="1070386"/>
                  <a:pt x="7143081" y="851241"/>
                  <a:pt x="7143081" y="580913"/>
                </a:cubicBezTo>
                <a:cubicBezTo>
                  <a:pt x="7143081" y="310585"/>
                  <a:pt x="7362226" y="91440"/>
                  <a:pt x="7632554" y="91440"/>
                </a:cubicBezTo>
                <a:cubicBezTo>
                  <a:pt x="7902882" y="91440"/>
                  <a:pt x="8122027" y="310585"/>
                  <a:pt x="8122027" y="580913"/>
                </a:cubicBezTo>
                <a:cubicBezTo>
                  <a:pt x="8122027" y="851241"/>
                  <a:pt x="7902882" y="1070386"/>
                  <a:pt x="7632554" y="1070386"/>
                </a:cubicBezTo>
                <a:close/>
                <a:moveTo>
                  <a:pt x="4432152" y="1070386"/>
                </a:moveTo>
                <a:cubicBezTo>
                  <a:pt x="4399476" y="1070386"/>
                  <a:pt x="4372986" y="1043896"/>
                  <a:pt x="4372986" y="1011220"/>
                </a:cubicBezTo>
                <a:cubicBezTo>
                  <a:pt x="4372986" y="978543"/>
                  <a:pt x="4399476" y="952054"/>
                  <a:pt x="4432152" y="952054"/>
                </a:cubicBezTo>
                <a:cubicBezTo>
                  <a:pt x="4464829" y="952054"/>
                  <a:pt x="4491318" y="978543"/>
                  <a:pt x="4491318" y="1011220"/>
                </a:cubicBezTo>
                <a:cubicBezTo>
                  <a:pt x="4491318" y="1043896"/>
                  <a:pt x="4464829" y="1070386"/>
                  <a:pt x="4432152" y="1070386"/>
                </a:cubicBezTo>
                <a:close/>
                <a:moveTo>
                  <a:pt x="8105891" y="1083832"/>
                </a:moveTo>
                <a:cubicBezTo>
                  <a:pt x="8073215" y="1083832"/>
                  <a:pt x="8046725" y="1057342"/>
                  <a:pt x="8046725" y="1024666"/>
                </a:cubicBezTo>
                <a:cubicBezTo>
                  <a:pt x="8046725" y="991989"/>
                  <a:pt x="8073215" y="965500"/>
                  <a:pt x="8105891" y="965500"/>
                </a:cubicBezTo>
                <a:cubicBezTo>
                  <a:pt x="8138567" y="965500"/>
                  <a:pt x="8165057" y="991989"/>
                  <a:pt x="8165057" y="1024666"/>
                </a:cubicBezTo>
                <a:cubicBezTo>
                  <a:pt x="8165057" y="1057342"/>
                  <a:pt x="8138567" y="1083832"/>
                  <a:pt x="8105891" y="1083832"/>
                </a:cubicBezTo>
                <a:close/>
                <a:moveTo>
                  <a:pt x="7183428" y="1102655"/>
                </a:moveTo>
                <a:cubicBezTo>
                  <a:pt x="7150752" y="1102655"/>
                  <a:pt x="7124262" y="1076165"/>
                  <a:pt x="7124262" y="1043489"/>
                </a:cubicBezTo>
                <a:cubicBezTo>
                  <a:pt x="7124262" y="1010812"/>
                  <a:pt x="7150752" y="984323"/>
                  <a:pt x="7183428" y="984323"/>
                </a:cubicBezTo>
                <a:cubicBezTo>
                  <a:pt x="7216104" y="984323"/>
                  <a:pt x="7242594" y="1010812"/>
                  <a:pt x="7242594" y="1043489"/>
                </a:cubicBezTo>
                <a:cubicBezTo>
                  <a:pt x="7242594" y="1076165"/>
                  <a:pt x="7216104" y="1102655"/>
                  <a:pt x="7183428" y="1102655"/>
                </a:cubicBezTo>
                <a:close/>
                <a:moveTo>
                  <a:pt x="4934284" y="1161826"/>
                </a:moveTo>
                <a:lnTo>
                  <a:pt x="5204800" y="1161826"/>
                </a:lnTo>
                <a:lnTo>
                  <a:pt x="5222800" y="1135129"/>
                </a:lnTo>
                <a:cubicBezTo>
                  <a:pt x="5231217" y="1115230"/>
                  <a:pt x="5235871" y="1093351"/>
                  <a:pt x="5235871" y="1070386"/>
                </a:cubicBezTo>
                <a:cubicBezTo>
                  <a:pt x="5235871" y="978525"/>
                  <a:pt x="5161403" y="904057"/>
                  <a:pt x="5069542" y="904057"/>
                </a:cubicBezTo>
                <a:cubicBezTo>
                  <a:pt x="4977681" y="904057"/>
                  <a:pt x="4903213" y="978525"/>
                  <a:pt x="4903213" y="1070386"/>
                </a:cubicBezTo>
                <a:cubicBezTo>
                  <a:pt x="4903213" y="1093351"/>
                  <a:pt x="4907867" y="1115230"/>
                  <a:pt x="4916284" y="1135129"/>
                </a:cubicBezTo>
                <a:close/>
                <a:moveTo>
                  <a:pt x="3397074" y="1161826"/>
                </a:moveTo>
                <a:lnTo>
                  <a:pt x="4014946" y="1161826"/>
                </a:lnTo>
                <a:lnTo>
                  <a:pt x="4038070" y="1119223"/>
                </a:lnTo>
                <a:cubicBezTo>
                  <a:pt x="4056307" y="1076107"/>
                  <a:pt x="4066391" y="1028704"/>
                  <a:pt x="4066391" y="978946"/>
                </a:cubicBezTo>
                <a:cubicBezTo>
                  <a:pt x="4066391" y="779913"/>
                  <a:pt x="3905043" y="618565"/>
                  <a:pt x="3706010" y="618565"/>
                </a:cubicBezTo>
                <a:cubicBezTo>
                  <a:pt x="3506977" y="618565"/>
                  <a:pt x="3345629" y="779913"/>
                  <a:pt x="3345629" y="978946"/>
                </a:cubicBezTo>
                <a:cubicBezTo>
                  <a:pt x="3345629" y="1028704"/>
                  <a:pt x="3355713" y="1076107"/>
                  <a:pt x="3373950" y="1119223"/>
                </a:cubicBezTo>
                <a:close/>
                <a:moveTo>
                  <a:pt x="570153" y="1161826"/>
                </a:moveTo>
                <a:lnTo>
                  <a:pt x="1581376" y="1161826"/>
                </a:lnTo>
                <a:lnTo>
                  <a:pt x="1590595" y="1070386"/>
                </a:lnTo>
                <a:cubicBezTo>
                  <a:pt x="1590595" y="786053"/>
                  <a:pt x="1360098" y="555556"/>
                  <a:pt x="1075765" y="555556"/>
                </a:cubicBezTo>
                <a:cubicBezTo>
                  <a:pt x="791432" y="555556"/>
                  <a:pt x="560935" y="786053"/>
                  <a:pt x="560935" y="1070386"/>
                </a:cubicBezTo>
                <a:close/>
                <a:moveTo>
                  <a:pt x="0" y="1161826"/>
                </a:moveTo>
                <a:lnTo>
                  <a:pt x="385739" y="1161826"/>
                </a:lnTo>
                <a:lnTo>
                  <a:pt x="376520" y="1070386"/>
                </a:lnTo>
                <a:cubicBezTo>
                  <a:pt x="376520" y="684203"/>
                  <a:pt x="689582" y="371139"/>
                  <a:pt x="1075765" y="371139"/>
                </a:cubicBezTo>
                <a:cubicBezTo>
                  <a:pt x="1461948" y="371139"/>
                  <a:pt x="1775012" y="684203"/>
                  <a:pt x="1775012" y="1070386"/>
                </a:cubicBezTo>
                <a:lnTo>
                  <a:pt x="1765794" y="1161826"/>
                </a:lnTo>
                <a:lnTo>
                  <a:pt x="3252629" y="1161826"/>
                </a:lnTo>
                <a:lnTo>
                  <a:pt x="3226481" y="1077592"/>
                </a:lnTo>
                <a:cubicBezTo>
                  <a:pt x="3219961" y="1045728"/>
                  <a:pt x="3216537" y="1012737"/>
                  <a:pt x="3216537" y="978946"/>
                </a:cubicBezTo>
                <a:cubicBezTo>
                  <a:pt x="3216537" y="708618"/>
                  <a:pt x="3435682" y="489473"/>
                  <a:pt x="3706010" y="489473"/>
                </a:cubicBezTo>
                <a:cubicBezTo>
                  <a:pt x="3976338" y="489473"/>
                  <a:pt x="4195483" y="708618"/>
                  <a:pt x="4195483" y="978946"/>
                </a:cubicBezTo>
                <a:cubicBezTo>
                  <a:pt x="4195483" y="1012737"/>
                  <a:pt x="4192059" y="1045728"/>
                  <a:pt x="4185539" y="1077592"/>
                </a:cubicBezTo>
                <a:lnTo>
                  <a:pt x="4159391" y="1161826"/>
                </a:lnTo>
                <a:lnTo>
                  <a:pt x="4863288" y="1161826"/>
                </a:lnTo>
                <a:lnTo>
                  <a:pt x="4861385" y="1158320"/>
                </a:lnTo>
                <a:cubicBezTo>
                  <a:pt x="4849953" y="1131293"/>
                  <a:pt x="4843632" y="1101578"/>
                  <a:pt x="4843632" y="1070386"/>
                </a:cubicBezTo>
                <a:cubicBezTo>
                  <a:pt x="4843632" y="945619"/>
                  <a:pt x="4944776" y="844476"/>
                  <a:pt x="5069542" y="844476"/>
                </a:cubicBezTo>
                <a:cubicBezTo>
                  <a:pt x="5194309" y="844476"/>
                  <a:pt x="5295452" y="945619"/>
                  <a:pt x="5295452" y="1070386"/>
                </a:cubicBezTo>
                <a:cubicBezTo>
                  <a:pt x="5295452" y="1101578"/>
                  <a:pt x="5289130" y="1131293"/>
                  <a:pt x="5277699" y="1158320"/>
                </a:cubicBezTo>
                <a:lnTo>
                  <a:pt x="5275796" y="1161826"/>
                </a:lnTo>
                <a:lnTo>
                  <a:pt x="8208086" y="1161826"/>
                </a:lnTo>
                <a:lnTo>
                  <a:pt x="8208086" y="0"/>
                </a:lnTo>
                <a:lnTo>
                  <a:pt x="6150068" y="0"/>
                </a:lnTo>
                <a:lnTo>
                  <a:pt x="6130697" y="62404"/>
                </a:lnTo>
                <a:cubicBezTo>
                  <a:pt x="6024545" y="313374"/>
                  <a:pt x="5776037" y="489473"/>
                  <a:pt x="5486400" y="489473"/>
                </a:cubicBezTo>
                <a:cubicBezTo>
                  <a:pt x="5196763" y="489473"/>
                  <a:pt x="4948255" y="313374"/>
                  <a:pt x="4842103" y="62404"/>
                </a:cubicBezTo>
                <a:lnTo>
                  <a:pt x="4822731" y="0"/>
                </a:lnTo>
                <a:lnTo>
                  <a:pt x="4369464" y="0"/>
                </a:lnTo>
                <a:lnTo>
                  <a:pt x="4371367" y="3505"/>
                </a:lnTo>
                <a:cubicBezTo>
                  <a:pt x="4382798" y="30533"/>
                  <a:pt x="4389120" y="60248"/>
                  <a:pt x="4389120" y="91440"/>
                </a:cubicBezTo>
                <a:cubicBezTo>
                  <a:pt x="4389120" y="216206"/>
                  <a:pt x="4287977" y="317350"/>
                  <a:pt x="4163210" y="317350"/>
                </a:cubicBezTo>
                <a:cubicBezTo>
                  <a:pt x="4038444" y="317350"/>
                  <a:pt x="3937300" y="216206"/>
                  <a:pt x="3937300" y="91440"/>
                </a:cubicBezTo>
                <a:cubicBezTo>
                  <a:pt x="3937300" y="60248"/>
                  <a:pt x="3943621" y="30533"/>
                  <a:pt x="3955053" y="3505"/>
                </a:cubicBezTo>
                <a:lnTo>
                  <a:pt x="3956955" y="0"/>
                </a:lnTo>
                <a:lnTo>
                  <a:pt x="489476" y="0"/>
                </a:lnTo>
                <a:cubicBezTo>
                  <a:pt x="489476" y="270328"/>
                  <a:pt x="270328" y="489473"/>
                  <a:pt x="0" y="489473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8" name="Oval 117"/>
          <p:cNvSpPr/>
          <p:nvPr userDrawn="1"/>
        </p:nvSpPr>
        <p:spPr>
          <a:xfrm>
            <a:off x="9695730" y="6449087"/>
            <a:ext cx="321548" cy="321548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3"/>
          </p:nvPr>
        </p:nvSpPr>
        <p:spPr>
          <a:xfrm>
            <a:off x="6518629" y="2247900"/>
            <a:ext cx="3529012" cy="2484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114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1309762" y="4334809"/>
            <a:ext cx="2629205" cy="824363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5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1309762" y="3857403"/>
            <a:ext cx="2629205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2549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6807"/>
            <a:ext cx="12192000" cy="687018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6" name="Freeform 115"/>
          <p:cNvSpPr/>
          <p:nvPr userDrawn="1"/>
        </p:nvSpPr>
        <p:spPr>
          <a:xfrm flipV="1">
            <a:off x="2000924" y="6356346"/>
            <a:ext cx="8208086" cy="507030"/>
          </a:xfrm>
          <a:custGeom>
            <a:avLst/>
            <a:gdLst>
              <a:gd name="connsiteX0" fmla="*/ 7654071 w 8208086"/>
              <a:gd name="connsiteY0" fmla="*/ 117987 h 507030"/>
              <a:gd name="connsiteX1" fmla="*/ 7807329 w 8208086"/>
              <a:gd name="connsiteY1" fmla="*/ 16401 h 507030"/>
              <a:gd name="connsiteX2" fmla="*/ 7810640 w 8208086"/>
              <a:gd name="connsiteY2" fmla="*/ 0 h 507030"/>
              <a:gd name="connsiteX3" fmla="*/ 7497502 w 8208086"/>
              <a:gd name="connsiteY3" fmla="*/ 0 h 507030"/>
              <a:gd name="connsiteX4" fmla="*/ 7500813 w 8208086"/>
              <a:gd name="connsiteY4" fmla="*/ 16401 h 507030"/>
              <a:gd name="connsiteX5" fmla="*/ 7654071 w 8208086"/>
              <a:gd name="connsiteY5" fmla="*/ 117987 h 507030"/>
              <a:gd name="connsiteX6" fmla="*/ 4940837 w 8208086"/>
              <a:gd name="connsiteY6" fmla="*/ 149336 h 507030"/>
              <a:gd name="connsiteX7" fmla="*/ 4881671 w 8208086"/>
              <a:gd name="connsiteY7" fmla="*/ 90170 h 507030"/>
              <a:gd name="connsiteX8" fmla="*/ 4940837 w 8208086"/>
              <a:gd name="connsiteY8" fmla="*/ 31004 h 507030"/>
              <a:gd name="connsiteX9" fmla="*/ 5000003 w 8208086"/>
              <a:gd name="connsiteY9" fmla="*/ 90170 h 507030"/>
              <a:gd name="connsiteX10" fmla="*/ 4940837 w 8208086"/>
              <a:gd name="connsiteY10" fmla="*/ 149336 h 507030"/>
              <a:gd name="connsiteX11" fmla="*/ 6546029 w 8208086"/>
              <a:gd name="connsiteY11" fmla="*/ 170839 h 507030"/>
              <a:gd name="connsiteX12" fmla="*/ 6486863 w 8208086"/>
              <a:gd name="connsiteY12" fmla="*/ 111673 h 507030"/>
              <a:gd name="connsiteX13" fmla="*/ 6546029 w 8208086"/>
              <a:gd name="connsiteY13" fmla="*/ 52507 h 507030"/>
              <a:gd name="connsiteX14" fmla="*/ 6605195 w 8208086"/>
              <a:gd name="connsiteY14" fmla="*/ 111673 h 507030"/>
              <a:gd name="connsiteX15" fmla="*/ 6546029 w 8208086"/>
              <a:gd name="connsiteY15" fmla="*/ 170839 h 507030"/>
              <a:gd name="connsiteX16" fmla="*/ 2041466 w 8208086"/>
              <a:gd name="connsiteY16" fmla="*/ 170839 h 507030"/>
              <a:gd name="connsiteX17" fmla="*/ 1982300 w 8208086"/>
              <a:gd name="connsiteY17" fmla="*/ 111673 h 507030"/>
              <a:gd name="connsiteX18" fmla="*/ 2041466 w 8208086"/>
              <a:gd name="connsiteY18" fmla="*/ 52507 h 507030"/>
              <a:gd name="connsiteX19" fmla="*/ 2100632 w 8208086"/>
              <a:gd name="connsiteY19" fmla="*/ 111673 h 507030"/>
              <a:gd name="connsiteX20" fmla="*/ 2041466 w 8208086"/>
              <a:gd name="connsiteY20" fmla="*/ 170839 h 507030"/>
              <a:gd name="connsiteX21" fmla="*/ 535720 w 8208086"/>
              <a:gd name="connsiteY21" fmla="*/ 170839 h 507030"/>
              <a:gd name="connsiteX22" fmla="*/ 476554 w 8208086"/>
              <a:gd name="connsiteY22" fmla="*/ 111673 h 507030"/>
              <a:gd name="connsiteX23" fmla="*/ 535720 w 8208086"/>
              <a:gd name="connsiteY23" fmla="*/ 52507 h 507030"/>
              <a:gd name="connsiteX24" fmla="*/ 594886 w 8208086"/>
              <a:gd name="connsiteY24" fmla="*/ 111673 h 507030"/>
              <a:gd name="connsiteX25" fmla="*/ 535720 w 8208086"/>
              <a:gd name="connsiteY25" fmla="*/ 170839 h 507030"/>
              <a:gd name="connsiteX26" fmla="*/ 2842715 w 8208086"/>
              <a:gd name="connsiteY26" fmla="*/ 198456 h 507030"/>
              <a:gd name="connsiteX27" fmla="*/ 2783549 w 8208086"/>
              <a:gd name="connsiteY27" fmla="*/ 139290 h 507030"/>
              <a:gd name="connsiteX28" fmla="*/ 2842715 w 8208086"/>
              <a:gd name="connsiteY28" fmla="*/ 80124 h 507030"/>
              <a:gd name="connsiteX29" fmla="*/ 2901881 w 8208086"/>
              <a:gd name="connsiteY29" fmla="*/ 139290 h 507030"/>
              <a:gd name="connsiteX30" fmla="*/ 2842715 w 8208086"/>
              <a:gd name="connsiteY30" fmla="*/ 198456 h 507030"/>
              <a:gd name="connsiteX31" fmla="*/ 0 w 8208086"/>
              <a:gd name="connsiteY31" fmla="*/ 202277 h 507030"/>
              <a:gd name="connsiteX32" fmla="*/ 25102 w 8208086"/>
              <a:gd name="connsiteY32" fmla="*/ 190567 h 507030"/>
              <a:gd name="connsiteX33" fmla="*/ 209137 w 8208086"/>
              <a:gd name="connsiteY33" fmla="*/ 10904 h 507030"/>
              <a:gd name="connsiteX34" fmla="*/ 214553 w 8208086"/>
              <a:gd name="connsiteY34" fmla="*/ 1 h 507030"/>
              <a:gd name="connsiteX35" fmla="*/ 0 w 8208086"/>
              <a:gd name="connsiteY35" fmla="*/ 1 h 507030"/>
              <a:gd name="connsiteX36" fmla="*/ 4132479 w 8208086"/>
              <a:gd name="connsiteY36" fmla="*/ 215037 h 507030"/>
              <a:gd name="connsiteX37" fmla="*/ 4521766 w 8208086"/>
              <a:gd name="connsiteY37" fmla="*/ 37125 h 507030"/>
              <a:gd name="connsiteX38" fmla="*/ 4548833 w 8208086"/>
              <a:gd name="connsiteY38" fmla="*/ 1 h 507030"/>
              <a:gd name="connsiteX39" fmla="*/ 3716124 w 8208086"/>
              <a:gd name="connsiteY39" fmla="*/ 1 h 507030"/>
              <a:gd name="connsiteX40" fmla="*/ 3743191 w 8208086"/>
              <a:gd name="connsiteY40" fmla="*/ 37125 h 507030"/>
              <a:gd name="connsiteX41" fmla="*/ 4132479 w 8208086"/>
              <a:gd name="connsiteY41" fmla="*/ 215037 h 507030"/>
              <a:gd name="connsiteX42" fmla="*/ 1437493 w 8208086"/>
              <a:gd name="connsiteY42" fmla="*/ 231365 h 507030"/>
              <a:gd name="connsiteX43" fmla="*/ 1378327 w 8208086"/>
              <a:gd name="connsiteY43" fmla="*/ 172199 h 507030"/>
              <a:gd name="connsiteX44" fmla="*/ 1437493 w 8208086"/>
              <a:gd name="connsiteY44" fmla="*/ 113033 h 507030"/>
              <a:gd name="connsiteX45" fmla="*/ 1496659 w 8208086"/>
              <a:gd name="connsiteY45" fmla="*/ 172199 h 507030"/>
              <a:gd name="connsiteX46" fmla="*/ 1437493 w 8208086"/>
              <a:gd name="connsiteY46" fmla="*/ 231365 h 507030"/>
              <a:gd name="connsiteX47" fmla="*/ 7309832 w 8208086"/>
              <a:gd name="connsiteY47" fmla="*/ 243466 h 507030"/>
              <a:gd name="connsiteX48" fmla="*/ 7250666 w 8208086"/>
              <a:gd name="connsiteY48" fmla="*/ 184300 h 507030"/>
              <a:gd name="connsiteX49" fmla="*/ 7309832 w 8208086"/>
              <a:gd name="connsiteY49" fmla="*/ 125134 h 507030"/>
              <a:gd name="connsiteX50" fmla="*/ 7368998 w 8208086"/>
              <a:gd name="connsiteY50" fmla="*/ 184300 h 507030"/>
              <a:gd name="connsiteX51" fmla="*/ 7309832 w 8208086"/>
              <a:gd name="connsiteY51" fmla="*/ 243466 h 507030"/>
              <a:gd name="connsiteX52" fmla="*/ 5393621 w 8208086"/>
              <a:gd name="connsiteY52" fmla="*/ 388409 h 507030"/>
              <a:gd name="connsiteX53" fmla="*/ 5334455 w 8208086"/>
              <a:gd name="connsiteY53" fmla="*/ 329243 h 507030"/>
              <a:gd name="connsiteX54" fmla="*/ 5393621 w 8208086"/>
              <a:gd name="connsiteY54" fmla="*/ 270077 h 507030"/>
              <a:gd name="connsiteX55" fmla="*/ 5452787 w 8208086"/>
              <a:gd name="connsiteY55" fmla="*/ 329243 h 507030"/>
              <a:gd name="connsiteX56" fmla="*/ 5393621 w 8208086"/>
              <a:gd name="connsiteY56" fmla="*/ 388409 h 507030"/>
              <a:gd name="connsiteX57" fmla="*/ 3216538 w 8208086"/>
              <a:gd name="connsiteY57" fmla="*/ 392240 h 507030"/>
              <a:gd name="connsiteX58" fmla="*/ 3382867 w 8208086"/>
              <a:gd name="connsiteY58" fmla="*/ 225911 h 507030"/>
              <a:gd name="connsiteX59" fmla="*/ 3216538 w 8208086"/>
              <a:gd name="connsiteY59" fmla="*/ 59582 h 507030"/>
              <a:gd name="connsiteX60" fmla="*/ 3050209 w 8208086"/>
              <a:gd name="connsiteY60" fmla="*/ 225911 h 507030"/>
              <a:gd name="connsiteX61" fmla="*/ 3216538 w 8208086"/>
              <a:gd name="connsiteY61" fmla="*/ 392240 h 507030"/>
              <a:gd name="connsiteX62" fmla="*/ 3588023 w 8208086"/>
              <a:gd name="connsiteY62" fmla="*/ 392440 h 507030"/>
              <a:gd name="connsiteX63" fmla="*/ 3528857 w 8208086"/>
              <a:gd name="connsiteY63" fmla="*/ 333274 h 507030"/>
              <a:gd name="connsiteX64" fmla="*/ 3588023 w 8208086"/>
              <a:gd name="connsiteY64" fmla="*/ 274108 h 507030"/>
              <a:gd name="connsiteX65" fmla="*/ 3647189 w 8208086"/>
              <a:gd name="connsiteY65" fmla="*/ 333274 h 507030"/>
              <a:gd name="connsiteX66" fmla="*/ 3588023 w 8208086"/>
              <a:gd name="connsiteY66" fmla="*/ 392440 h 507030"/>
              <a:gd name="connsiteX67" fmla="*/ 1411942 w 8208086"/>
              <a:gd name="connsiteY67" fmla="*/ 401729 h 507030"/>
              <a:gd name="connsiteX68" fmla="*/ 1578271 w 8208086"/>
              <a:gd name="connsiteY68" fmla="*/ 235400 h 507030"/>
              <a:gd name="connsiteX69" fmla="*/ 1411942 w 8208086"/>
              <a:gd name="connsiteY69" fmla="*/ 69071 h 507030"/>
              <a:gd name="connsiteX70" fmla="*/ 1245613 w 8208086"/>
              <a:gd name="connsiteY70" fmla="*/ 235400 h 507030"/>
              <a:gd name="connsiteX71" fmla="*/ 1411942 w 8208086"/>
              <a:gd name="connsiteY71" fmla="*/ 401729 h 507030"/>
              <a:gd name="connsiteX72" fmla="*/ 2175735 w 8208086"/>
              <a:gd name="connsiteY72" fmla="*/ 433771 h 507030"/>
              <a:gd name="connsiteX73" fmla="*/ 2116569 w 8208086"/>
              <a:gd name="connsiteY73" fmla="*/ 374605 h 507030"/>
              <a:gd name="connsiteX74" fmla="*/ 2175735 w 8208086"/>
              <a:gd name="connsiteY74" fmla="*/ 315439 h 507030"/>
              <a:gd name="connsiteX75" fmla="*/ 2234901 w 8208086"/>
              <a:gd name="connsiteY75" fmla="*/ 374605 h 507030"/>
              <a:gd name="connsiteX76" fmla="*/ 2175735 w 8208086"/>
              <a:gd name="connsiteY76" fmla="*/ 433771 h 507030"/>
              <a:gd name="connsiteX77" fmla="*/ 2564048 w 8208086"/>
              <a:gd name="connsiteY77" fmla="*/ 437099 h 507030"/>
              <a:gd name="connsiteX78" fmla="*/ 2504882 w 8208086"/>
              <a:gd name="connsiteY78" fmla="*/ 377933 h 507030"/>
              <a:gd name="connsiteX79" fmla="*/ 2564048 w 8208086"/>
              <a:gd name="connsiteY79" fmla="*/ 318767 h 507030"/>
              <a:gd name="connsiteX80" fmla="*/ 2623214 w 8208086"/>
              <a:gd name="connsiteY80" fmla="*/ 377933 h 507030"/>
              <a:gd name="connsiteX81" fmla="*/ 2564048 w 8208086"/>
              <a:gd name="connsiteY81" fmla="*/ 437099 h 507030"/>
              <a:gd name="connsiteX82" fmla="*/ 953926 w 8208086"/>
              <a:gd name="connsiteY82" fmla="*/ 437099 h 507030"/>
              <a:gd name="connsiteX83" fmla="*/ 894760 w 8208086"/>
              <a:gd name="connsiteY83" fmla="*/ 377933 h 507030"/>
              <a:gd name="connsiteX84" fmla="*/ 953926 w 8208086"/>
              <a:gd name="connsiteY84" fmla="*/ 318767 h 507030"/>
              <a:gd name="connsiteX85" fmla="*/ 1013092 w 8208086"/>
              <a:gd name="connsiteY85" fmla="*/ 377933 h 507030"/>
              <a:gd name="connsiteX86" fmla="*/ 953926 w 8208086"/>
              <a:gd name="connsiteY86" fmla="*/ 437099 h 507030"/>
              <a:gd name="connsiteX87" fmla="*/ 6992470 w 8208086"/>
              <a:gd name="connsiteY87" fmla="*/ 454584 h 507030"/>
              <a:gd name="connsiteX88" fmla="*/ 6933304 w 8208086"/>
              <a:gd name="connsiteY88" fmla="*/ 395418 h 507030"/>
              <a:gd name="connsiteX89" fmla="*/ 6992470 w 8208086"/>
              <a:gd name="connsiteY89" fmla="*/ 336252 h 507030"/>
              <a:gd name="connsiteX90" fmla="*/ 7051636 w 8208086"/>
              <a:gd name="connsiteY90" fmla="*/ 395418 h 507030"/>
              <a:gd name="connsiteX91" fmla="*/ 6992470 w 8208086"/>
              <a:gd name="connsiteY91" fmla="*/ 454584 h 507030"/>
              <a:gd name="connsiteX92" fmla="*/ 8004091 w 8208086"/>
              <a:gd name="connsiteY92" fmla="*/ 461310 h 507030"/>
              <a:gd name="connsiteX93" fmla="*/ 7944925 w 8208086"/>
              <a:gd name="connsiteY93" fmla="*/ 402144 h 507030"/>
              <a:gd name="connsiteX94" fmla="*/ 8004091 w 8208086"/>
              <a:gd name="connsiteY94" fmla="*/ 342978 h 507030"/>
              <a:gd name="connsiteX95" fmla="*/ 8063257 w 8208086"/>
              <a:gd name="connsiteY95" fmla="*/ 402144 h 507030"/>
              <a:gd name="connsiteX96" fmla="*/ 8004091 w 8208086"/>
              <a:gd name="connsiteY96" fmla="*/ 461310 h 507030"/>
              <a:gd name="connsiteX97" fmla="*/ 4577380 w 8208086"/>
              <a:gd name="connsiteY97" fmla="*/ 461310 h 507030"/>
              <a:gd name="connsiteX98" fmla="*/ 4518214 w 8208086"/>
              <a:gd name="connsiteY98" fmla="*/ 402144 h 507030"/>
              <a:gd name="connsiteX99" fmla="*/ 4577380 w 8208086"/>
              <a:gd name="connsiteY99" fmla="*/ 342978 h 507030"/>
              <a:gd name="connsiteX100" fmla="*/ 4636546 w 8208086"/>
              <a:gd name="connsiteY100" fmla="*/ 402144 h 507030"/>
              <a:gd name="connsiteX101" fmla="*/ 4577380 w 8208086"/>
              <a:gd name="connsiteY101" fmla="*/ 461310 h 507030"/>
              <a:gd name="connsiteX102" fmla="*/ 1411942 w 8208086"/>
              <a:gd name="connsiteY102" fmla="*/ 461310 h 507030"/>
              <a:gd name="connsiteX103" fmla="*/ 1186032 w 8208086"/>
              <a:gd name="connsiteY103" fmla="*/ 235400 h 507030"/>
              <a:gd name="connsiteX104" fmla="*/ 1411942 w 8208086"/>
              <a:gd name="connsiteY104" fmla="*/ 9490 h 507030"/>
              <a:gd name="connsiteX105" fmla="*/ 1637852 w 8208086"/>
              <a:gd name="connsiteY105" fmla="*/ 235400 h 507030"/>
              <a:gd name="connsiteX106" fmla="*/ 1411942 w 8208086"/>
              <a:gd name="connsiteY106" fmla="*/ 461310 h 507030"/>
              <a:gd name="connsiteX107" fmla="*/ 5773470 w 8208086"/>
              <a:gd name="connsiteY107" fmla="*/ 507030 h 507030"/>
              <a:gd name="connsiteX108" fmla="*/ 6538656 w 8208086"/>
              <a:gd name="connsiteY108" fmla="*/ 507030 h 507030"/>
              <a:gd name="connsiteX109" fmla="*/ 6520103 w 8208086"/>
              <a:gd name="connsiteY109" fmla="*/ 484543 h 507030"/>
              <a:gd name="connsiteX110" fmla="*/ 6156063 w 8208086"/>
              <a:gd name="connsiteY110" fmla="*/ 333753 h 507030"/>
              <a:gd name="connsiteX111" fmla="*/ 5792023 w 8208086"/>
              <a:gd name="connsiteY111" fmla="*/ 484543 h 507030"/>
              <a:gd name="connsiteX112" fmla="*/ 4812934 w 8208086"/>
              <a:gd name="connsiteY112" fmla="*/ 507030 h 507030"/>
              <a:gd name="connsiteX113" fmla="*/ 5127131 w 8208086"/>
              <a:gd name="connsiteY113" fmla="*/ 507030 h 507030"/>
              <a:gd name="connsiteX114" fmla="*/ 5136362 w 8208086"/>
              <a:gd name="connsiteY114" fmla="*/ 461310 h 507030"/>
              <a:gd name="connsiteX115" fmla="*/ 4970033 w 8208086"/>
              <a:gd name="connsiteY115" fmla="*/ 294981 h 507030"/>
              <a:gd name="connsiteX116" fmla="*/ 4803704 w 8208086"/>
              <a:gd name="connsiteY116" fmla="*/ 461310 h 507030"/>
              <a:gd name="connsiteX117" fmla="*/ 314611 w 8208086"/>
              <a:gd name="connsiteY117" fmla="*/ 507030 h 507030"/>
              <a:gd name="connsiteX118" fmla="*/ 632064 w 8208086"/>
              <a:gd name="connsiteY118" fmla="*/ 507030 h 507030"/>
              <a:gd name="connsiteX119" fmla="*/ 639667 w 8208086"/>
              <a:gd name="connsiteY119" fmla="*/ 469377 h 507030"/>
              <a:gd name="connsiteX120" fmla="*/ 473337 w 8208086"/>
              <a:gd name="connsiteY120" fmla="*/ 303048 h 507030"/>
              <a:gd name="connsiteX121" fmla="*/ 307008 w 8208086"/>
              <a:gd name="connsiteY121" fmla="*/ 469377 h 507030"/>
              <a:gd name="connsiteX122" fmla="*/ 0 w 8208086"/>
              <a:gd name="connsiteY122" fmla="*/ 507030 h 507030"/>
              <a:gd name="connsiteX123" fmla="*/ 251223 w 8208086"/>
              <a:gd name="connsiteY123" fmla="*/ 507030 h 507030"/>
              <a:gd name="connsiteX124" fmla="*/ 247427 w 8208086"/>
              <a:gd name="connsiteY124" fmla="*/ 469377 h 507030"/>
              <a:gd name="connsiteX125" fmla="*/ 473337 w 8208086"/>
              <a:gd name="connsiteY125" fmla="*/ 243467 h 507030"/>
              <a:gd name="connsiteX126" fmla="*/ 699248 w 8208086"/>
              <a:gd name="connsiteY126" fmla="*/ 469377 h 507030"/>
              <a:gd name="connsiteX127" fmla="*/ 695451 w 8208086"/>
              <a:gd name="connsiteY127" fmla="*/ 507030 h 507030"/>
              <a:gd name="connsiteX128" fmla="*/ 4748772 w 8208086"/>
              <a:gd name="connsiteY128" fmla="*/ 507030 h 507030"/>
              <a:gd name="connsiteX129" fmla="*/ 4748713 w 8208086"/>
              <a:gd name="connsiteY129" fmla="*/ 506839 h 507030"/>
              <a:gd name="connsiteX130" fmla="*/ 4744123 w 8208086"/>
              <a:gd name="connsiteY130" fmla="*/ 461310 h 507030"/>
              <a:gd name="connsiteX131" fmla="*/ 4970033 w 8208086"/>
              <a:gd name="connsiteY131" fmla="*/ 235400 h 507030"/>
              <a:gd name="connsiteX132" fmla="*/ 5195943 w 8208086"/>
              <a:gd name="connsiteY132" fmla="*/ 461310 h 507030"/>
              <a:gd name="connsiteX133" fmla="*/ 5191353 w 8208086"/>
              <a:gd name="connsiteY133" fmla="*/ 506839 h 507030"/>
              <a:gd name="connsiteX134" fmla="*/ 5191293 w 8208086"/>
              <a:gd name="connsiteY134" fmla="*/ 507030 h 507030"/>
              <a:gd name="connsiteX135" fmla="*/ 5549422 w 8208086"/>
              <a:gd name="connsiteY135" fmla="*/ 507030 h 507030"/>
              <a:gd name="connsiteX136" fmla="*/ 5576237 w 8208086"/>
              <a:gd name="connsiteY136" fmla="*/ 457628 h 507030"/>
              <a:gd name="connsiteX137" fmla="*/ 6156063 w 8208086"/>
              <a:gd name="connsiteY137" fmla="*/ 149336 h 507030"/>
              <a:gd name="connsiteX138" fmla="*/ 6735889 w 8208086"/>
              <a:gd name="connsiteY138" fmla="*/ 457628 h 507030"/>
              <a:gd name="connsiteX139" fmla="*/ 6762704 w 8208086"/>
              <a:gd name="connsiteY139" fmla="*/ 507030 h 507030"/>
              <a:gd name="connsiteX140" fmla="*/ 8208086 w 8208086"/>
              <a:gd name="connsiteY140" fmla="*/ 507030 h 507030"/>
              <a:gd name="connsiteX141" fmla="*/ 8208086 w 8208086"/>
              <a:gd name="connsiteY141" fmla="*/ 1 h 507030"/>
              <a:gd name="connsiteX142" fmla="*/ 7874518 w 8208086"/>
              <a:gd name="connsiteY142" fmla="*/ 1 h 507030"/>
              <a:gd name="connsiteX143" fmla="*/ 7862228 w 8208086"/>
              <a:gd name="connsiteY143" fmla="*/ 39593 h 507030"/>
              <a:gd name="connsiteX144" fmla="*/ 7654071 w 8208086"/>
              <a:gd name="connsiteY144" fmla="*/ 177569 h 507030"/>
              <a:gd name="connsiteX145" fmla="*/ 7445914 w 8208086"/>
              <a:gd name="connsiteY145" fmla="*/ 39593 h 507030"/>
              <a:gd name="connsiteX146" fmla="*/ 7433624 w 8208086"/>
              <a:gd name="connsiteY146" fmla="*/ 1 h 507030"/>
              <a:gd name="connsiteX147" fmla="*/ 4761674 w 8208086"/>
              <a:gd name="connsiteY147" fmla="*/ 1 h 507030"/>
              <a:gd name="connsiteX148" fmla="*/ 4730493 w 8208086"/>
              <a:gd name="connsiteY148" fmla="*/ 62792 h 507030"/>
              <a:gd name="connsiteX149" fmla="*/ 4132479 w 8208086"/>
              <a:gd name="connsiteY149" fmla="*/ 399454 h 507030"/>
              <a:gd name="connsiteX150" fmla="*/ 3534464 w 8208086"/>
              <a:gd name="connsiteY150" fmla="*/ 62792 h 507030"/>
              <a:gd name="connsiteX151" fmla="*/ 3503283 w 8208086"/>
              <a:gd name="connsiteY151" fmla="*/ 1 h 507030"/>
              <a:gd name="connsiteX152" fmla="*/ 3216538 w 8208086"/>
              <a:gd name="connsiteY152" fmla="*/ 1 h 507030"/>
              <a:gd name="connsiteX153" fmla="*/ 3442448 w 8208086"/>
              <a:gd name="connsiteY153" fmla="*/ 225911 h 507030"/>
              <a:gd name="connsiteX154" fmla="*/ 3216538 w 8208086"/>
              <a:gd name="connsiteY154" fmla="*/ 451821 h 507030"/>
              <a:gd name="connsiteX155" fmla="*/ 2990628 w 8208086"/>
              <a:gd name="connsiteY155" fmla="*/ 225911 h 507030"/>
              <a:gd name="connsiteX156" fmla="*/ 3216538 w 8208086"/>
              <a:gd name="connsiteY156" fmla="*/ 1 h 507030"/>
              <a:gd name="connsiteX157" fmla="*/ 419687 w 8208086"/>
              <a:gd name="connsiteY157" fmla="*/ 1 h 507030"/>
              <a:gd name="connsiteX158" fmla="*/ 419588 w 8208086"/>
              <a:gd name="connsiteY158" fmla="*/ 343 h 507030"/>
              <a:gd name="connsiteX159" fmla="*/ 9267 w 8208086"/>
              <a:gd name="connsiteY159" fmla="*/ 400763 h 507030"/>
              <a:gd name="connsiteX160" fmla="*/ 0 w 8208086"/>
              <a:gd name="connsiteY160" fmla="*/ 403266 h 50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8208086" h="507030">
                <a:moveTo>
                  <a:pt x="7654071" y="117987"/>
                </a:moveTo>
                <a:cubicBezTo>
                  <a:pt x="7722967" y="117987"/>
                  <a:pt x="7782079" y="76099"/>
                  <a:pt x="7807329" y="16401"/>
                </a:cubicBezTo>
                <a:lnTo>
                  <a:pt x="7810640" y="0"/>
                </a:lnTo>
                <a:lnTo>
                  <a:pt x="7497502" y="0"/>
                </a:lnTo>
                <a:lnTo>
                  <a:pt x="7500813" y="16401"/>
                </a:lnTo>
                <a:cubicBezTo>
                  <a:pt x="7526063" y="76099"/>
                  <a:pt x="7585175" y="117987"/>
                  <a:pt x="7654071" y="117987"/>
                </a:cubicBezTo>
                <a:close/>
                <a:moveTo>
                  <a:pt x="4940837" y="149336"/>
                </a:moveTo>
                <a:cubicBezTo>
                  <a:pt x="4908161" y="149336"/>
                  <a:pt x="4881671" y="122846"/>
                  <a:pt x="4881671" y="90170"/>
                </a:cubicBezTo>
                <a:cubicBezTo>
                  <a:pt x="4881671" y="57493"/>
                  <a:pt x="4908161" y="31004"/>
                  <a:pt x="4940837" y="31004"/>
                </a:cubicBezTo>
                <a:cubicBezTo>
                  <a:pt x="4973513" y="31004"/>
                  <a:pt x="5000003" y="57493"/>
                  <a:pt x="5000003" y="90170"/>
                </a:cubicBezTo>
                <a:cubicBezTo>
                  <a:pt x="5000003" y="122846"/>
                  <a:pt x="4973513" y="149336"/>
                  <a:pt x="4940837" y="149336"/>
                </a:cubicBezTo>
                <a:close/>
                <a:moveTo>
                  <a:pt x="6546029" y="170839"/>
                </a:moveTo>
                <a:cubicBezTo>
                  <a:pt x="6513353" y="170839"/>
                  <a:pt x="6486863" y="144349"/>
                  <a:pt x="6486863" y="111673"/>
                </a:cubicBezTo>
                <a:cubicBezTo>
                  <a:pt x="6486863" y="78996"/>
                  <a:pt x="6513353" y="52507"/>
                  <a:pt x="6546029" y="52507"/>
                </a:cubicBezTo>
                <a:cubicBezTo>
                  <a:pt x="6578705" y="52507"/>
                  <a:pt x="6605195" y="78996"/>
                  <a:pt x="6605195" y="111673"/>
                </a:cubicBezTo>
                <a:cubicBezTo>
                  <a:pt x="6605195" y="144349"/>
                  <a:pt x="6578705" y="170839"/>
                  <a:pt x="6546029" y="170839"/>
                </a:cubicBezTo>
                <a:close/>
                <a:moveTo>
                  <a:pt x="2041466" y="170839"/>
                </a:moveTo>
                <a:cubicBezTo>
                  <a:pt x="2008790" y="170839"/>
                  <a:pt x="1982300" y="144349"/>
                  <a:pt x="1982300" y="111673"/>
                </a:cubicBezTo>
                <a:cubicBezTo>
                  <a:pt x="1982300" y="78996"/>
                  <a:pt x="2008790" y="52507"/>
                  <a:pt x="2041466" y="52507"/>
                </a:cubicBezTo>
                <a:cubicBezTo>
                  <a:pt x="2074142" y="52507"/>
                  <a:pt x="2100632" y="78996"/>
                  <a:pt x="2100632" y="111673"/>
                </a:cubicBezTo>
                <a:cubicBezTo>
                  <a:pt x="2100632" y="144349"/>
                  <a:pt x="2074142" y="170839"/>
                  <a:pt x="2041466" y="170839"/>
                </a:cubicBezTo>
                <a:close/>
                <a:moveTo>
                  <a:pt x="535720" y="170839"/>
                </a:moveTo>
                <a:cubicBezTo>
                  <a:pt x="503045" y="170839"/>
                  <a:pt x="476554" y="144349"/>
                  <a:pt x="476554" y="111673"/>
                </a:cubicBezTo>
                <a:cubicBezTo>
                  <a:pt x="476554" y="78996"/>
                  <a:pt x="503045" y="52507"/>
                  <a:pt x="535720" y="52507"/>
                </a:cubicBezTo>
                <a:cubicBezTo>
                  <a:pt x="568396" y="52507"/>
                  <a:pt x="594886" y="78996"/>
                  <a:pt x="594886" y="111673"/>
                </a:cubicBezTo>
                <a:cubicBezTo>
                  <a:pt x="594886" y="144349"/>
                  <a:pt x="568396" y="170839"/>
                  <a:pt x="535720" y="170839"/>
                </a:cubicBezTo>
                <a:close/>
                <a:moveTo>
                  <a:pt x="2842715" y="198456"/>
                </a:moveTo>
                <a:cubicBezTo>
                  <a:pt x="2810039" y="198456"/>
                  <a:pt x="2783549" y="171966"/>
                  <a:pt x="2783549" y="139290"/>
                </a:cubicBezTo>
                <a:cubicBezTo>
                  <a:pt x="2783549" y="106613"/>
                  <a:pt x="2810039" y="80124"/>
                  <a:pt x="2842715" y="80124"/>
                </a:cubicBezTo>
                <a:cubicBezTo>
                  <a:pt x="2875391" y="80124"/>
                  <a:pt x="2901881" y="106613"/>
                  <a:pt x="2901881" y="139290"/>
                </a:cubicBezTo>
                <a:cubicBezTo>
                  <a:pt x="2901881" y="171966"/>
                  <a:pt x="2875391" y="198456"/>
                  <a:pt x="2842715" y="198456"/>
                </a:cubicBezTo>
                <a:close/>
                <a:moveTo>
                  <a:pt x="0" y="202277"/>
                </a:moveTo>
                <a:lnTo>
                  <a:pt x="25102" y="190567"/>
                </a:lnTo>
                <a:cubicBezTo>
                  <a:pt x="100564" y="147174"/>
                  <a:pt x="163992" y="85207"/>
                  <a:pt x="209137" y="10904"/>
                </a:cubicBezTo>
                <a:lnTo>
                  <a:pt x="214553" y="1"/>
                </a:lnTo>
                <a:lnTo>
                  <a:pt x="0" y="1"/>
                </a:lnTo>
                <a:close/>
                <a:moveTo>
                  <a:pt x="4132479" y="215037"/>
                </a:moveTo>
                <a:cubicBezTo>
                  <a:pt x="4287973" y="215037"/>
                  <a:pt x="4427367" y="146102"/>
                  <a:pt x="4521766" y="37125"/>
                </a:cubicBezTo>
                <a:lnTo>
                  <a:pt x="4548833" y="1"/>
                </a:lnTo>
                <a:lnTo>
                  <a:pt x="3716124" y="1"/>
                </a:lnTo>
                <a:lnTo>
                  <a:pt x="3743191" y="37125"/>
                </a:lnTo>
                <a:cubicBezTo>
                  <a:pt x="3837590" y="146102"/>
                  <a:pt x="3976984" y="215037"/>
                  <a:pt x="4132479" y="215037"/>
                </a:cubicBezTo>
                <a:close/>
                <a:moveTo>
                  <a:pt x="1437493" y="231365"/>
                </a:moveTo>
                <a:cubicBezTo>
                  <a:pt x="1404817" y="231365"/>
                  <a:pt x="1378327" y="204875"/>
                  <a:pt x="1378327" y="172199"/>
                </a:cubicBezTo>
                <a:cubicBezTo>
                  <a:pt x="1378327" y="139522"/>
                  <a:pt x="1404817" y="113033"/>
                  <a:pt x="1437493" y="113033"/>
                </a:cubicBezTo>
                <a:cubicBezTo>
                  <a:pt x="1470169" y="113033"/>
                  <a:pt x="1496659" y="139522"/>
                  <a:pt x="1496659" y="172199"/>
                </a:cubicBezTo>
                <a:cubicBezTo>
                  <a:pt x="1496659" y="204875"/>
                  <a:pt x="1470169" y="231365"/>
                  <a:pt x="1437493" y="231365"/>
                </a:cubicBezTo>
                <a:close/>
                <a:moveTo>
                  <a:pt x="7309832" y="243466"/>
                </a:moveTo>
                <a:cubicBezTo>
                  <a:pt x="7277156" y="243466"/>
                  <a:pt x="7250666" y="216976"/>
                  <a:pt x="7250666" y="184300"/>
                </a:cubicBezTo>
                <a:cubicBezTo>
                  <a:pt x="7250666" y="151623"/>
                  <a:pt x="7277156" y="125134"/>
                  <a:pt x="7309832" y="125134"/>
                </a:cubicBezTo>
                <a:cubicBezTo>
                  <a:pt x="7342508" y="125134"/>
                  <a:pt x="7368998" y="151623"/>
                  <a:pt x="7368998" y="184300"/>
                </a:cubicBezTo>
                <a:cubicBezTo>
                  <a:pt x="7368998" y="216976"/>
                  <a:pt x="7342508" y="243466"/>
                  <a:pt x="7309832" y="243466"/>
                </a:cubicBezTo>
                <a:close/>
                <a:moveTo>
                  <a:pt x="5393621" y="388409"/>
                </a:moveTo>
                <a:cubicBezTo>
                  <a:pt x="5360945" y="388409"/>
                  <a:pt x="5334455" y="361919"/>
                  <a:pt x="5334455" y="329243"/>
                </a:cubicBezTo>
                <a:cubicBezTo>
                  <a:pt x="5334455" y="296566"/>
                  <a:pt x="5360945" y="270077"/>
                  <a:pt x="5393621" y="270077"/>
                </a:cubicBezTo>
                <a:cubicBezTo>
                  <a:pt x="5426297" y="270077"/>
                  <a:pt x="5452787" y="296566"/>
                  <a:pt x="5452787" y="329243"/>
                </a:cubicBezTo>
                <a:cubicBezTo>
                  <a:pt x="5452787" y="361919"/>
                  <a:pt x="5426297" y="388409"/>
                  <a:pt x="5393621" y="388409"/>
                </a:cubicBezTo>
                <a:close/>
                <a:moveTo>
                  <a:pt x="3216538" y="392240"/>
                </a:moveTo>
                <a:cubicBezTo>
                  <a:pt x="3308399" y="392240"/>
                  <a:pt x="3382867" y="317772"/>
                  <a:pt x="3382867" y="225911"/>
                </a:cubicBezTo>
                <a:cubicBezTo>
                  <a:pt x="3382867" y="134050"/>
                  <a:pt x="3308399" y="59582"/>
                  <a:pt x="3216538" y="59582"/>
                </a:cubicBezTo>
                <a:cubicBezTo>
                  <a:pt x="3124677" y="59582"/>
                  <a:pt x="3050209" y="134050"/>
                  <a:pt x="3050209" y="225911"/>
                </a:cubicBezTo>
                <a:cubicBezTo>
                  <a:pt x="3050209" y="317772"/>
                  <a:pt x="3124677" y="392240"/>
                  <a:pt x="3216538" y="392240"/>
                </a:cubicBezTo>
                <a:close/>
                <a:moveTo>
                  <a:pt x="3588023" y="392440"/>
                </a:moveTo>
                <a:cubicBezTo>
                  <a:pt x="3555347" y="392440"/>
                  <a:pt x="3528857" y="365950"/>
                  <a:pt x="3528857" y="333274"/>
                </a:cubicBezTo>
                <a:cubicBezTo>
                  <a:pt x="3528857" y="300597"/>
                  <a:pt x="3555347" y="274108"/>
                  <a:pt x="3588023" y="274108"/>
                </a:cubicBezTo>
                <a:cubicBezTo>
                  <a:pt x="3620699" y="274108"/>
                  <a:pt x="3647189" y="300597"/>
                  <a:pt x="3647189" y="333274"/>
                </a:cubicBezTo>
                <a:cubicBezTo>
                  <a:pt x="3647189" y="365950"/>
                  <a:pt x="3620699" y="392440"/>
                  <a:pt x="3588023" y="392440"/>
                </a:cubicBezTo>
                <a:close/>
                <a:moveTo>
                  <a:pt x="1411942" y="401729"/>
                </a:moveTo>
                <a:cubicBezTo>
                  <a:pt x="1503803" y="401729"/>
                  <a:pt x="1578271" y="327261"/>
                  <a:pt x="1578271" y="235400"/>
                </a:cubicBezTo>
                <a:cubicBezTo>
                  <a:pt x="1578271" y="143539"/>
                  <a:pt x="1503803" y="69071"/>
                  <a:pt x="1411942" y="69071"/>
                </a:cubicBezTo>
                <a:cubicBezTo>
                  <a:pt x="1320081" y="69071"/>
                  <a:pt x="1245613" y="143539"/>
                  <a:pt x="1245613" y="235400"/>
                </a:cubicBezTo>
                <a:cubicBezTo>
                  <a:pt x="1245613" y="327261"/>
                  <a:pt x="1320081" y="401729"/>
                  <a:pt x="1411942" y="401729"/>
                </a:cubicBezTo>
                <a:close/>
                <a:moveTo>
                  <a:pt x="2175735" y="433771"/>
                </a:moveTo>
                <a:cubicBezTo>
                  <a:pt x="2143059" y="433771"/>
                  <a:pt x="2116569" y="407281"/>
                  <a:pt x="2116569" y="374605"/>
                </a:cubicBezTo>
                <a:cubicBezTo>
                  <a:pt x="2116569" y="341928"/>
                  <a:pt x="2143059" y="315439"/>
                  <a:pt x="2175735" y="315439"/>
                </a:cubicBezTo>
                <a:cubicBezTo>
                  <a:pt x="2208411" y="315439"/>
                  <a:pt x="2234901" y="341928"/>
                  <a:pt x="2234901" y="374605"/>
                </a:cubicBezTo>
                <a:cubicBezTo>
                  <a:pt x="2234901" y="407281"/>
                  <a:pt x="2208411" y="433771"/>
                  <a:pt x="2175735" y="433771"/>
                </a:cubicBezTo>
                <a:close/>
                <a:moveTo>
                  <a:pt x="2564048" y="437099"/>
                </a:moveTo>
                <a:cubicBezTo>
                  <a:pt x="2531372" y="437099"/>
                  <a:pt x="2504882" y="410609"/>
                  <a:pt x="2504882" y="377933"/>
                </a:cubicBezTo>
                <a:cubicBezTo>
                  <a:pt x="2504882" y="345256"/>
                  <a:pt x="2531372" y="318767"/>
                  <a:pt x="2564048" y="318767"/>
                </a:cubicBezTo>
                <a:cubicBezTo>
                  <a:pt x="2596724" y="318767"/>
                  <a:pt x="2623214" y="345256"/>
                  <a:pt x="2623214" y="377933"/>
                </a:cubicBezTo>
                <a:cubicBezTo>
                  <a:pt x="2623214" y="410609"/>
                  <a:pt x="2596724" y="437099"/>
                  <a:pt x="2564048" y="437099"/>
                </a:cubicBezTo>
                <a:close/>
                <a:moveTo>
                  <a:pt x="953926" y="437099"/>
                </a:moveTo>
                <a:cubicBezTo>
                  <a:pt x="921250" y="437099"/>
                  <a:pt x="894760" y="410609"/>
                  <a:pt x="894760" y="377933"/>
                </a:cubicBezTo>
                <a:cubicBezTo>
                  <a:pt x="894760" y="345256"/>
                  <a:pt x="921250" y="318767"/>
                  <a:pt x="953926" y="318767"/>
                </a:cubicBezTo>
                <a:cubicBezTo>
                  <a:pt x="986604" y="318767"/>
                  <a:pt x="1013092" y="345256"/>
                  <a:pt x="1013092" y="377933"/>
                </a:cubicBezTo>
                <a:cubicBezTo>
                  <a:pt x="1013092" y="410609"/>
                  <a:pt x="986604" y="437099"/>
                  <a:pt x="953926" y="437099"/>
                </a:cubicBezTo>
                <a:close/>
                <a:moveTo>
                  <a:pt x="6992470" y="454584"/>
                </a:moveTo>
                <a:cubicBezTo>
                  <a:pt x="6959794" y="454584"/>
                  <a:pt x="6933304" y="428094"/>
                  <a:pt x="6933304" y="395418"/>
                </a:cubicBezTo>
                <a:cubicBezTo>
                  <a:pt x="6933304" y="362741"/>
                  <a:pt x="6959794" y="336252"/>
                  <a:pt x="6992470" y="336252"/>
                </a:cubicBezTo>
                <a:cubicBezTo>
                  <a:pt x="7025146" y="336252"/>
                  <a:pt x="7051636" y="362741"/>
                  <a:pt x="7051636" y="395418"/>
                </a:cubicBezTo>
                <a:cubicBezTo>
                  <a:pt x="7051636" y="428094"/>
                  <a:pt x="7025146" y="454584"/>
                  <a:pt x="6992470" y="454584"/>
                </a:cubicBezTo>
                <a:close/>
                <a:moveTo>
                  <a:pt x="8004091" y="461310"/>
                </a:moveTo>
                <a:cubicBezTo>
                  <a:pt x="7971415" y="461310"/>
                  <a:pt x="7944925" y="434820"/>
                  <a:pt x="7944925" y="402144"/>
                </a:cubicBezTo>
                <a:cubicBezTo>
                  <a:pt x="7944925" y="369467"/>
                  <a:pt x="7971415" y="342978"/>
                  <a:pt x="8004091" y="342978"/>
                </a:cubicBezTo>
                <a:cubicBezTo>
                  <a:pt x="8036767" y="342978"/>
                  <a:pt x="8063257" y="369467"/>
                  <a:pt x="8063257" y="402144"/>
                </a:cubicBezTo>
                <a:cubicBezTo>
                  <a:pt x="8063257" y="434820"/>
                  <a:pt x="8036767" y="461310"/>
                  <a:pt x="8004091" y="461310"/>
                </a:cubicBezTo>
                <a:close/>
                <a:moveTo>
                  <a:pt x="4577380" y="461310"/>
                </a:moveTo>
                <a:cubicBezTo>
                  <a:pt x="4544704" y="461310"/>
                  <a:pt x="4518214" y="434820"/>
                  <a:pt x="4518214" y="402144"/>
                </a:cubicBezTo>
                <a:cubicBezTo>
                  <a:pt x="4518214" y="369467"/>
                  <a:pt x="4544704" y="342978"/>
                  <a:pt x="4577380" y="342978"/>
                </a:cubicBezTo>
                <a:cubicBezTo>
                  <a:pt x="4610056" y="342978"/>
                  <a:pt x="4636546" y="369467"/>
                  <a:pt x="4636546" y="402144"/>
                </a:cubicBezTo>
                <a:cubicBezTo>
                  <a:pt x="4636546" y="434820"/>
                  <a:pt x="4610056" y="461310"/>
                  <a:pt x="4577380" y="461310"/>
                </a:cubicBezTo>
                <a:close/>
                <a:moveTo>
                  <a:pt x="1411942" y="461310"/>
                </a:moveTo>
                <a:cubicBezTo>
                  <a:pt x="1287176" y="461310"/>
                  <a:pt x="1186032" y="360166"/>
                  <a:pt x="1186032" y="235400"/>
                </a:cubicBezTo>
                <a:cubicBezTo>
                  <a:pt x="1186032" y="110633"/>
                  <a:pt x="1287176" y="9490"/>
                  <a:pt x="1411942" y="9490"/>
                </a:cubicBezTo>
                <a:cubicBezTo>
                  <a:pt x="1536708" y="9490"/>
                  <a:pt x="1637852" y="110633"/>
                  <a:pt x="1637852" y="235400"/>
                </a:cubicBezTo>
                <a:cubicBezTo>
                  <a:pt x="1637852" y="360166"/>
                  <a:pt x="1536708" y="461310"/>
                  <a:pt x="1411942" y="461310"/>
                </a:cubicBezTo>
                <a:close/>
                <a:moveTo>
                  <a:pt x="5773470" y="507030"/>
                </a:moveTo>
                <a:lnTo>
                  <a:pt x="6538656" y="507030"/>
                </a:lnTo>
                <a:lnTo>
                  <a:pt x="6520103" y="484543"/>
                </a:lnTo>
                <a:cubicBezTo>
                  <a:pt x="6426937" y="391377"/>
                  <a:pt x="6298229" y="333753"/>
                  <a:pt x="6156063" y="333753"/>
                </a:cubicBezTo>
                <a:cubicBezTo>
                  <a:pt x="6013896" y="333753"/>
                  <a:pt x="5885189" y="391377"/>
                  <a:pt x="5792023" y="484543"/>
                </a:cubicBezTo>
                <a:close/>
                <a:moveTo>
                  <a:pt x="4812934" y="507030"/>
                </a:moveTo>
                <a:lnTo>
                  <a:pt x="5127131" y="507030"/>
                </a:lnTo>
                <a:lnTo>
                  <a:pt x="5136362" y="461310"/>
                </a:lnTo>
                <a:cubicBezTo>
                  <a:pt x="5136362" y="369449"/>
                  <a:pt x="5061894" y="294981"/>
                  <a:pt x="4970033" y="294981"/>
                </a:cubicBezTo>
                <a:cubicBezTo>
                  <a:pt x="4878172" y="294981"/>
                  <a:pt x="4803704" y="369449"/>
                  <a:pt x="4803704" y="461310"/>
                </a:cubicBezTo>
                <a:close/>
                <a:moveTo>
                  <a:pt x="314611" y="507030"/>
                </a:moveTo>
                <a:lnTo>
                  <a:pt x="632064" y="507030"/>
                </a:lnTo>
                <a:lnTo>
                  <a:pt x="639667" y="469377"/>
                </a:lnTo>
                <a:cubicBezTo>
                  <a:pt x="639667" y="377516"/>
                  <a:pt x="565199" y="303048"/>
                  <a:pt x="473337" y="303048"/>
                </a:cubicBezTo>
                <a:cubicBezTo>
                  <a:pt x="381476" y="303048"/>
                  <a:pt x="307008" y="377516"/>
                  <a:pt x="307008" y="469377"/>
                </a:cubicBezTo>
                <a:close/>
                <a:moveTo>
                  <a:pt x="0" y="507030"/>
                </a:moveTo>
                <a:lnTo>
                  <a:pt x="251223" y="507030"/>
                </a:lnTo>
                <a:lnTo>
                  <a:pt x="247427" y="469377"/>
                </a:lnTo>
                <a:cubicBezTo>
                  <a:pt x="247427" y="344610"/>
                  <a:pt x="348571" y="243467"/>
                  <a:pt x="473337" y="243467"/>
                </a:cubicBezTo>
                <a:cubicBezTo>
                  <a:pt x="598103" y="243467"/>
                  <a:pt x="699248" y="344610"/>
                  <a:pt x="699248" y="469377"/>
                </a:cubicBezTo>
                <a:lnTo>
                  <a:pt x="695451" y="507030"/>
                </a:lnTo>
                <a:lnTo>
                  <a:pt x="4748772" y="507030"/>
                </a:lnTo>
                <a:lnTo>
                  <a:pt x="4748713" y="506839"/>
                </a:lnTo>
                <a:cubicBezTo>
                  <a:pt x="4745703" y="492133"/>
                  <a:pt x="4744123" y="476906"/>
                  <a:pt x="4744123" y="461310"/>
                </a:cubicBezTo>
                <a:cubicBezTo>
                  <a:pt x="4744123" y="336543"/>
                  <a:pt x="4845267" y="235400"/>
                  <a:pt x="4970033" y="235400"/>
                </a:cubicBezTo>
                <a:cubicBezTo>
                  <a:pt x="5094799" y="235400"/>
                  <a:pt x="5195943" y="336543"/>
                  <a:pt x="5195943" y="461310"/>
                </a:cubicBezTo>
                <a:cubicBezTo>
                  <a:pt x="5195943" y="476906"/>
                  <a:pt x="5194362" y="492133"/>
                  <a:pt x="5191353" y="506839"/>
                </a:cubicBezTo>
                <a:lnTo>
                  <a:pt x="5191293" y="507030"/>
                </a:lnTo>
                <a:lnTo>
                  <a:pt x="5549422" y="507030"/>
                </a:lnTo>
                <a:lnTo>
                  <a:pt x="5576237" y="457628"/>
                </a:lnTo>
                <a:cubicBezTo>
                  <a:pt x="5701896" y="271626"/>
                  <a:pt x="5914698" y="149336"/>
                  <a:pt x="6156063" y="149336"/>
                </a:cubicBezTo>
                <a:cubicBezTo>
                  <a:pt x="6397427" y="149336"/>
                  <a:pt x="6610230" y="271626"/>
                  <a:pt x="6735889" y="457628"/>
                </a:cubicBezTo>
                <a:lnTo>
                  <a:pt x="6762704" y="507030"/>
                </a:lnTo>
                <a:lnTo>
                  <a:pt x="8208086" y="507030"/>
                </a:lnTo>
                <a:lnTo>
                  <a:pt x="8208086" y="1"/>
                </a:lnTo>
                <a:lnTo>
                  <a:pt x="7874518" y="1"/>
                </a:lnTo>
                <a:lnTo>
                  <a:pt x="7862228" y="39593"/>
                </a:lnTo>
                <a:cubicBezTo>
                  <a:pt x="7827933" y="120675"/>
                  <a:pt x="7747645" y="177569"/>
                  <a:pt x="7654071" y="177569"/>
                </a:cubicBezTo>
                <a:cubicBezTo>
                  <a:pt x="7560497" y="177569"/>
                  <a:pt x="7480209" y="120675"/>
                  <a:pt x="7445914" y="39593"/>
                </a:cubicBezTo>
                <a:lnTo>
                  <a:pt x="7433624" y="1"/>
                </a:lnTo>
                <a:lnTo>
                  <a:pt x="4761674" y="1"/>
                </a:lnTo>
                <a:lnTo>
                  <a:pt x="4730493" y="62792"/>
                </a:lnTo>
                <a:cubicBezTo>
                  <a:pt x="4607854" y="264629"/>
                  <a:pt x="4385911" y="399454"/>
                  <a:pt x="4132479" y="399454"/>
                </a:cubicBezTo>
                <a:cubicBezTo>
                  <a:pt x="3879046" y="399454"/>
                  <a:pt x="3657103" y="264629"/>
                  <a:pt x="3534464" y="62792"/>
                </a:cubicBezTo>
                <a:lnTo>
                  <a:pt x="3503283" y="1"/>
                </a:lnTo>
                <a:lnTo>
                  <a:pt x="3216538" y="1"/>
                </a:lnTo>
                <a:cubicBezTo>
                  <a:pt x="3341304" y="1"/>
                  <a:pt x="3442448" y="101144"/>
                  <a:pt x="3442448" y="225911"/>
                </a:cubicBezTo>
                <a:cubicBezTo>
                  <a:pt x="3442448" y="350677"/>
                  <a:pt x="3341304" y="451821"/>
                  <a:pt x="3216538" y="451821"/>
                </a:cubicBezTo>
                <a:cubicBezTo>
                  <a:pt x="3091772" y="451821"/>
                  <a:pt x="2990628" y="350677"/>
                  <a:pt x="2990628" y="225911"/>
                </a:cubicBezTo>
                <a:cubicBezTo>
                  <a:pt x="2990628" y="101144"/>
                  <a:pt x="3091772" y="1"/>
                  <a:pt x="3216538" y="1"/>
                </a:cubicBezTo>
                <a:lnTo>
                  <a:pt x="419687" y="1"/>
                </a:lnTo>
                <a:lnTo>
                  <a:pt x="419588" y="343"/>
                </a:lnTo>
                <a:cubicBezTo>
                  <a:pt x="346542" y="185584"/>
                  <a:pt x="196685" y="332139"/>
                  <a:pt x="9267" y="400763"/>
                </a:cubicBezTo>
                <a:lnTo>
                  <a:pt x="0" y="403266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7" name="Freeform 116"/>
          <p:cNvSpPr/>
          <p:nvPr userDrawn="1"/>
        </p:nvSpPr>
        <p:spPr>
          <a:xfrm flipV="1">
            <a:off x="1991957" y="-6807"/>
            <a:ext cx="8208086" cy="1161826"/>
          </a:xfrm>
          <a:custGeom>
            <a:avLst/>
            <a:gdLst>
              <a:gd name="connsiteX0" fmla="*/ 1393115 w 8208086"/>
              <a:gd name="connsiteY0" fmla="*/ 164052 h 1161826"/>
              <a:gd name="connsiteX1" fmla="*/ 1333949 w 8208086"/>
              <a:gd name="connsiteY1" fmla="*/ 104886 h 1161826"/>
              <a:gd name="connsiteX2" fmla="*/ 1393115 w 8208086"/>
              <a:gd name="connsiteY2" fmla="*/ 45720 h 1161826"/>
              <a:gd name="connsiteX3" fmla="*/ 1452281 w 8208086"/>
              <a:gd name="connsiteY3" fmla="*/ 104886 h 1161826"/>
              <a:gd name="connsiteX4" fmla="*/ 1393115 w 8208086"/>
              <a:gd name="connsiteY4" fmla="*/ 164052 h 1161826"/>
              <a:gd name="connsiteX5" fmla="*/ 597051 w 8208086"/>
              <a:gd name="connsiteY5" fmla="*/ 209772 h 1161826"/>
              <a:gd name="connsiteX6" fmla="*/ 537885 w 8208086"/>
              <a:gd name="connsiteY6" fmla="*/ 150606 h 1161826"/>
              <a:gd name="connsiteX7" fmla="*/ 597051 w 8208086"/>
              <a:gd name="connsiteY7" fmla="*/ 91440 h 1161826"/>
              <a:gd name="connsiteX8" fmla="*/ 656217 w 8208086"/>
              <a:gd name="connsiteY8" fmla="*/ 150606 h 1161826"/>
              <a:gd name="connsiteX9" fmla="*/ 597051 w 8208086"/>
              <a:gd name="connsiteY9" fmla="*/ 209772 h 1161826"/>
              <a:gd name="connsiteX10" fmla="*/ 3544649 w 8208086"/>
              <a:gd name="connsiteY10" fmla="*/ 209774 h 1161826"/>
              <a:gd name="connsiteX11" fmla="*/ 3485483 w 8208086"/>
              <a:gd name="connsiteY11" fmla="*/ 150608 h 1161826"/>
              <a:gd name="connsiteX12" fmla="*/ 3544649 w 8208086"/>
              <a:gd name="connsiteY12" fmla="*/ 91442 h 1161826"/>
              <a:gd name="connsiteX13" fmla="*/ 3603815 w 8208086"/>
              <a:gd name="connsiteY13" fmla="*/ 150608 h 1161826"/>
              <a:gd name="connsiteX14" fmla="*/ 3544649 w 8208086"/>
              <a:gd name="connsiteY14" fmla="*/ 209774 h 1161826"/>
              <a:gd name="connsiteX15" fmla="*/ 4163210 w 8208086"/>
              <a:gd name="connsiteY15" fmla="*/ 257769 h 1161826"/>
              <a:gd name="connsiteX16" fmla="*/ 4329539 w 8208086"/>
              <a:gd name="connsiteY16" fmla="*/ 91440 h 1161826"/>
              <a:gd name="connsiteX17" fmla="*/ 4316468 w 8208086"/>
              <a:gd name="connsiteY17" fmla="*/ 26697 h 1161826"/>
              <a:gd name="connsiteX18" fmla="*/ 4298468 w 8208086"/>
              <a:gd name="connsiteY18" fmla="*/ 0 h 1161826"/>
              <a:gd name="connsiteX19" fmla="*/ 4027952 w 8208086"/>
              <a:gd name="connsiteY19" fmla="*/ 0 h 1161826"/>
              <a:gd name="connsiteX20" fmla="*/ 4009952 w 8208086"/>
              <a:gd name="connsiteY20" fmla="*/ 26697 h 1161826"/>
              <a:gd name="connsiteX21" fmla="*/ 3996881 w 8208086"/>
              <a:gd name="connsiteY21" fmla="*/ 91440 h 1161826"/>
              <a:gd name="connsiteX22" fmla="*/ 4163210 w 8208086"/>
              <a:gd name="connsiteY22" fmla="*/ 257769 h 1161826"/>
              <a:gd name="connsiteX23" fmla="*/ 6968268 w 8208086"/>
              <a:gd name="connsiteY23" fmla="*/ 268940 h 1161826"/>
              <a:gd name="connsiteX24" fmla="*/ 6909102 w 8208086"/>
              <a:gd name="connsiteY24" fmla="*/ 209774 h 1161826"/>
              <a:gd name="connsiteX25" fmla="*/ 6968268 w 8208086"/>
              <a:gd name="connsiteY25" fmla="*/ 150608 h 1161826"/>
              <a:gd name="connsiteX26" fmla="*/ 7027434 w 8208086"/>
              <a:gd name="connsiteY26" fmla="*/ 209774 h 1161826"/>
              <a:gd name="connsiteX27" fmla="*/ 6968268 w 8208086"/>
              <a:gd name="connsiteY27" fmla="*/ 268940 h 1161826"/>
              <a:gd name="connsiteX28" fmla="*/ 5486400 w 8208086"/>
              <a:gd name="connsiteY28" fmla="*/ 305056 h 1161826"/>
              <a:gd name="connsiteX29" fmla="*/ 5913305 w 8208086"/>
              <a:gd name="connsiteY29" fmla="*/ 78072 h 1161826"/>
              <a:gd name="connsiteX30" fmla="*/ 5955681 w 8208086"/>
              <a:gd name="connsiteY30" fmla="*/ 0 h 1161826"/>
              <a:gd name="connsiteX31" fmla="*/ 5017119 w 8208086"/>
              <a:gd name="connsiteY31" fmla="*/ 0 h 1161826"/>
              <a:gd name="connsiteX32" fmla="*/ 5059495 w 8208086"/>
              <a:gd name="connsiteY32" fmla="*/ 78072 h 1161826"/>
              <a:gd name="connsiteX33" fmla="*/ 5486400 w 8208086"/>
              <a:gd name="connsiteY33" fmla="*/ 305056 h 1161826"/>
              <a:gd name="connsiteX34" fmla="*/ 2251037 w 8208086"/>
              <a:gd name="connsiteY34" fmla="*/ 360377 h 1161826"/>
              <a:gd name="connsiteX35" fmla="*/ 2191871 w 8208086"/>
              <a:gd name="connsiteY35" fmla="*/ 301211 h 1161826"/>
              <a:gd name="connsiteX36" fmla="*/ 2251037 w 8208086"/>
              <a:gd name="connsiteY36" fmla="*/ 242045 h 1161826"/>
              <a:gd name="connsiteX37" fmla="*/ 2310203 w 8208086"/>
              <a:gd name="connsiteY37" fmla="*/ 301211 h 1161826"/>
              <a:gd name="connsiteX38" fmla="*/ 2251037 w 8208086"/>
              <a:gd name="connsiteY38" fmla="*/ 360377 h 1161826"/>
              <a:gd name="connsiteX39" fmla="*/ 0 w 8208086"/>
              <a:gd name="connsiteY39" fmla="*/ 360381 h 1161826"/>
              <a:gd name="connsiteX40" fmla="*/ 360381 w 8208086"/>
              <a:gd name="connsiteY40" fmla="*/ 0 h 1161826"/>
              <a:gd name="connsiteX41" fmla="*/ 0 w 8208086"/>
              <a:gd name="connsiteY41" fmla="*/ 0 h 1161826"/>
              <a:gd name="connsiteX42" fmla="*/ 6298602 w 8208086"/>
              <a:gd name="connsiteY42" fmla="*/ 435269 h 1161826"/>
              <a:gd name="connsiteX43" fmla="*/ 6464931 w 8208086"/>
              <a:gd name="connsiteY43" fmla="*/ 268940 h 1161826"/>
              <a:gd name="connsiteX44" fmla="*/ 6298602 w 8208086"/>
              <a:gd name="connsiteY44" fmla="*/ 102611 h 1161826"/>
              <a:gd name="connsiteX45" fmla="*/ 6132273 w 8208086"/>
              <a:gd name="connsiteY45" fmla="*/ 268940 h 1161826"/>
              <a:gd name="connsiteX46" fmla="*/ 6298602 w 8208086"/>
              <a:gd name="connsiteY46" fmla="*/ 435269 h 1161826"/>
              <a:gd name="connsiteX47" fmla="*/ 6298602 w 8208086"/>
              <a:gd name="connsiteY47" fmla="*/ 494850 h 1161826"/>
              <a:gd name="connsiteX48" fmla="*/ 6072692 w 8208086"/>
              <a:gd name="connsiteY48" fmla="*/ 268940 h 1161826"/>
              <a:gd name="connsiteX49" fmla="*/ 6298602 w 8208086"/>
              <a:gd name="connsiteY49" fmla="*/ 43030 h 1161826"/>
              <a:gd name="connsiteX50" fmla="*/ 6524512 w 8208086"/>
              <a:gd name="connsiteY50" fmla="*/ 268940 h 1161826"/>
              <a:gd name="connsiteX51" fmla="*/ 6298602 w 8208086"/>
              <a:gd name="connsiteY51" fmla="*/ 494850 h 1161826"/>
              <a:gd name="connsiteX52" fmla="*/ 1834178 w 8208086"/>
              <a:gd name="connsiteY52" fmla="*/ 591670 h 1161826"/>
              <a:gd name="connsiteX53" fmla="*/ 1775012 w 8208086"/>
              <a:gd name="connsiteY53" fmla="*/ 532504 h 1161826"/>
              <a:gd name="connsiteX54" fmla="*/ 1834178 w 8208086"/>
              <a:gd name="connsiteY54" fmla="*/ 473338 h 1161826"/>
              <a:gd name="connsiteX55" fmla="*/ 1893344 w 8208086"/>
              <a:gd name="connsiteY55" fmla="*/ 532504 h 1161826"/>
              <a:gd name="connsiteX56" fmla="*/ 1834178 w 8208086"/>
              <a:gd name="connsiteY56" fmla="*/ 591670 h 1161826"/>
              <a:gd name="connsiteX57" fmla="*/ 4889350 w 8208086"/>
              <a:gd name="connsiteY57" fmla="*/ 637387 h 1161826"/>
              <a:gd name="connsiteX58" fmla="*/ 4830184 w 8208086"/>
              <a:gd name="connsiteY58" fmla="*/ 578221 h 1161826"/>
              <a:gd name="connsiteX59" fmla="*/ 4889350 w 8208086"/>
              <a:gd name="connsiteY59" fmla="*/ 519055 h 1161826"/>
              <a:gd name="connsiteX60" fmla="*/ 4948516 w 8208086"/>
              <a:gd name="connsiteY60" fmla="*/ 578221 h 1161826"/>
              <a:gd name="connsiteX61" fmla="*/ 4889350 w 8208086"/>
              <a:gd name="connsiteY61" fmla="*/ 637387 h 1161826"/>
              <a:gd name="connsiteX62" fmla="*/ 4389122 w 8208086"/>
              <a:gd name="connsiteY62" fmla="*/ 637387 h 1161826"/>
              <a:gd name="connsiteX63" fmla="*/ 4329956 w 8208086"/>
              <a:gd name="connsiteY63" fmla="*/ 578221 h 1161826"/>
              <a:gd name="connsiteX64" fmla="*/ 4389122 w 8208086"/>
              <a:gd name="connsiteY64" fmla="*/ 519055 h 1161826"/>
              <a:gd name="connsiteX65" fmla="*/ 4448288 w 8208086"/>
              <a:gd name="connsiteY65" fmla="*/ 578221 h 1161826"/>
              <a:gd name="connsiteX66" fmla="*/ 4389122 w 8208086"/>
              <a:gd name="connsiteY66" fmla="*/ 637387 h 1161826"/>
              <a:gd name="connsiteX67" fmla="*/ 2786231 w 8208086"/>
              <a:gd name="connsiteY67" fmla="*/ 655802 h 1161826"/>
              <a:gd name="connsiteX68" fmla="*/ 2952560 w 8208086"/>
              <a:gd name="connsiteY68" fmla="*/ 489473 h 1161826"/>
              <a:gd name="connsiteX69" fmla="*/ 2786231 w 8208086"/>
              <a:gd name="connsiteY69" fmla="*/ 323144 h 1161826"/>
              <a:gd name="connsiteX70" fmla="*/ 2619902 w 8208086"/>
              <a:gd name="connsiteY70" fmla="*/ 489473 h 1161826"/>
              <a:gd name="connsiteX71" fmla="*/ 2786231 w 8208086"/>
              <a:gd name="connsiteY71" fmla="*/ 655802 h 1161826"/>
              <a:gd name="connsiteX72" fmla="*/ 5908636 w 8208086"/>
              <a:gd name="connsiteY72" fmla="*/ 669659 h 1161826"/>
              <a:gd name="connsiteX73" fmla="*/ 5849470 w 8208086"/>
              <a:gd name="connsiteY73" fmla="*/ 610493 h 1161826"/>
              <a:gd name="connsiteX74" fmla="*/ 5908636 w 8208086"/>
              <a:gd name="connsiteY74" fmla="*/ 551327 h 1161826"/>
              <a:gd name="connsiteX75" fmla="*/ 5967802 w 8208086"/>
              <a:gd name="connsiteY75" fmla="*/ 610493 h 1161826"/>
              <a:gd name="connsiteX76" fmla="*/ 5908636 w 8208086"/>
              <a:gd name="connsiteY76" fmla="*/ 669659 h 1161826"/>
              <a:gd name="connsiteX77" fmla="*/ 2786231 w 8208086"/>
              <a:gd name="connsiteY77" fmla="*/ 715383 h 1161826"/>
              <a:gd name="connsiteX78" fmla="*/ 2560321 w 8208086"/>
              <a:gd name="connsiteY78" fmla="*/ 489473 h 1161826"/>
              <a:gd name="connsiteX79" fmla="*/ 2786231 w 8208086"/>
              <a:gd name="connsiteY79" fmla="*/ 263563 h 1161826"/>
              <a:gd name="connsiteX80" fmla="*/ 3012141 w 8208086"/>
              <a:gd name="connsiteY80" fmla="*/ 489473 h 1161826"/>
              <a:gd name="connsiteX81" fmla="*/ 2786231 w 8208086"/>
              <a:gd name="connsiteY81" fmla="*/ 715383 h 1161826"/>
              <a:gd name="connsiteX82" fmla="*/ 7734749 w 8208086"/>
              <a:gd name="connsiteY82" fmla="*/ 779511 h 1161826"/>
              <a:gd name="connsiteX83" fmla="*/ 7901078 w 8208086"/>
              <a:gd name="connsiteY83" fmla="*/ 613182 h 1161826"/>
              <a:gd name="connsiteX84" fmla="*/ 7734749 w 8208086"/>
              <a:gd name="connsiteY84" fmla="*/ 446853 h 1161826"/>
              <a:gd name="connsiteX85" fmla="*/ 7568420 w 8208086"/>
              <a:gd name="connsiteY85" fmla="*/ 613182 h 1161826"/>
              <a:gd name="connsiteX86" fmla="*/ 7734749 w 8208086"/>
              <a:gd name="connsiteY86" fmla="*/ 779511 h 1161826"/>
              <a:gd name="connsiteX87" fmla="*/ 1097281 w 8208086"/>
              <a:gd name="connsiteY87" fmla="*/ 806825 h 1161826"/>
              <a:gd name="connsiteX88" fmla="*/ 1038115 w 8208086"/>
              <a:gd name="connsiteY88" fmla="*/ 747659 h 1161826"/>
              <a:gd name="connsiteX89" fmla="*/ 1097281 w 8208086"/>
              <a:gd name="connsiteY89" fmla="*/ 688493 h 1161826"/>
              <a:gd name="connsiteX90" fmla="*/ 1156447 w 8208086"/>
              <a:gd name="connsiteY90" fmla="*/ 747659 h 1161826"/>
              <a:gd name="connsiteX91" fmla="*/ 1097281 w 8208086"/>
              <a:gd name="connsiteY91" fmla="*/ 806825 h 1161826"/>
              <a:gd name="connsiteX92" fmla="*/ 7734749 w 8208086"/>
              <a:gd name="connsiteY92" fmla="*/ 839092 h 1161826"/>
              <a:gd name="connsiteX93" fmla="*/ 7508839 w 8208086"/>
              <a:gd name="connsiteY93" fmla="*/ 613182 h 1161826"/>
              <a:gd name="connsiteX94" fmla="*/ 7734749 w 8208086"/>
              <a:gd name="connsiteY94" fmla="*/ 387272 h 1161826"/>
              <a:gd name="connsiteX95" fmla="*/ 7960659 w 8208086"/>
              <a:gd name="connsiteY95" fmla="*/ 613182 h 1161826"/>
              <a:gd name="connsiteX96" fmla="*/ 7734749 w 8208086"/>
              <a:gd name="connsiteY96" fmla="*/ 839092 h 1161826"/>
              <a:gd name="connsiteX97" fmla="*/ 6745046 w 8208086"/>
              <a:gd name="connsiteY97" fmla="*/ 881712 h 1161826"/>
              <a:gd name="connsiteX98" fmla="*/ 6911375 w 8208086"/>
              <a:gd name="connsiteY98" fmla="*/ 715383 h 1161826"/>
              <a:gd name="connsiteX99" fmla="*/ 6745046 w 8208086"/>
              <a:gd name="connsiteY99" fmla="*/ 549054 h 1161826"/>
              <a:gd name="connsiteX100" fmla="*/ 6578717 w 8208086"/>
              <a:gd name="connsiteY100" fmla="*/ 715383 h 1161826"/>
              <a:gd name="connsiteX101" fmla="*/ 6745046 w 8208086"/>
              <a:gd name="connsiteY101" fmla="*/ 881712 h 1161826"/>
              <a:gd name="connsiteX102" fmla="*/ 2191871 w 8208086"/>
              <a:gd name="connsiteY102" fmla="*/ 925157 h 1161826"/>
              <a:gd name="connsiteX103" fmla="*/ 2132705 w 8208086"/>
              <a:gd name="connsiteY103" fmla="*/ 865991 h 1161826"/>
              <a:gd name="connsiteX104" fmla="*/ 2191871 w 8208086"/>
              <a:gd name="connsiteY104" fmla="*/ 806825 h 1161826"/>
              <a:gd name="connsiteX105" fmla="*/ 2251037 w 8208086"/>
              <a:gd name="connsiteY105" fmla="*/ 865991 h 1161826"/>
              <a:gd name="connsiteX106" fmla="*/ 2191871 w 8208086"/>
              <a:gd name="connsiteY106" fmla="*/ 925157 h 1161826"/>
              <a:gd name="connsiteX107" fmla="*/ 6745046 w 8208086"/>
              <a:gd name="connsiteY107" fmla="*/ 941293 h 1161826"/>
              <a:gd name="connsiteX108" fmla="*/ 6519136 w 8208086"/>
              <a:gd name="connsiteY108" fmla="*/ 715383 h 1161826"/>
              <a:gd name="connsiteX109" fmla="*/ 6745046 w 8208086"/>
              <a:gd name="connsiteY109" fmla="*/ 489473 h 1161826"/>
              <a:gd name="connsiteX110" fmla="*/ 6970956 w 8208086"/>
              <a:gd name="connsiteY110" fmla="*/ 715383 h 1161826"/>
              <a:gd name="connsiteX111" fmla="*/ 6745046 w 8208086"/>
              <a:gd name="connsiteY111" fmla="*/ 941293 h 1161826"/>
              <a:gd name="connsiteX112" fmla="*/ 7632554 w 8208086"/>
              <a:gd name="connsiteY112" fmla="*/ 941294 h 1161826"/>
              <a:gd name="connsiteX113" fmla="*/ 7992935 w 8208086"/>
              <a:gd name="connsiteY113" fmla="*/ 580913 h 1161826"/>
              <a:gd name="connsiteX114" fmla="*/ 7632554 w 8208086"/>
              <a:gd name="connsiteY114" fmla="*/ 220532 h 1161826"/>
              <a:gd name="connsiteX115" fmla="*/ 7272173 w 8208086"/>
              <a:gd name="connsiteY115" fmla="*/ 580913 h 1161826"/>
              <a:gd name="connsiteX116" fmla="*/ 7632554 w 8208086"/>
              <a:gd name="connsiteY116" fmla="*/ 941294 h 1161826"/>
              <a:gd name="connsiteX117" fmla="*/ 3679115 w 8208086"/>
              <a:gd name="connsiteY117" fmla="*/ 943980 h 1161826"/>
              <a:gd name="connsiteX118" fmla="*/ 3619949 w 8208086"/>
              <a:gd name="connsiteY118" fmla="*/ 884814 h 1161826"/>
              <a:gd name="connsiteX119" fmla="*/ 3679115 w 8208086"/>
              <a:gd name="connsiteY119" fmla="*/ 825648 h 1161826"/>
              <a:gd name="connsiteX120" fmla="*/ 3738281 w 8208086"/>
              <a:gd name="connsiteY120" fmla="*/ 884814 h 1161826"/>
              <a:gd name="connsiteX121" fmla="*/ 3679115 w 8208086"/>
              <a:gd name="connsiteY121" fmla="*/ 943980 h 1161826"/>
              <a:gd name="connsiteX122" fmla="*/ 1083837 w 8208086"/>
              <a:gd name="connsiteY122" fmla="*/ 978531 h 1161826"/>
              <a:gd name="connsiteX123" fmla="*/ 1250166 w 8208086"/>
              <a:gd name="connsiteY123" fmla="*/ 812202 h 1161826"/>
              <a:gd name="connsiteX124" fmla="*/ 1083837 w 8208086"/>
              <a:gd name="connsiteY124" fmla="*/ 645873 h 1161826"/>
              <a:gd name="connsiteX125" fmla="*/ 917508 w 8208086"/>
              <a:gd name="connsiteY125" fmla="*/ 812202 h 1161826"/>
              <a:gd name="connsiteX126" fmla="*/ 1083837 w 8208086"/>
              <a:gd name="connsiteY126" fmla="*/ 978531 h 1161826"/>
              <a:gd name="connsiteX127" fmla="*/ 6207165 w 8208086"/>
              <a:gd name="connsiteY127" fmla="*/ 984323 h 1161826"/>
              <a:gd name="connsiteX128" fmla="*/ 6147999 w 8208086"/>
              <a:gd name="connsiteY128" fmla="*/ 925157 h 1161826"/>
              <a:gd name="connsiteX129" fmla="*/ 6207165 w 8208086"/>
              <a:gd name="connsiteY129" fmla="*/ 865991 h 1161826"/>
              <a:gd name="connsiteX130" fmla="*/ 6266331 w 8208086"/>
              <a:gd name="connsiteY130" fmla="*/ 925157 h 1161826"/>
              <a:gd name="connsiteX131" fmla="*/ 6207165 w 8208086"/>
              <a:gd name="connsiteY131" fmla="*/ 984323 h 1161826"/>
              <a:gd name="connsiteX132" fmla="*/ 172124 w 8208086"/>
              <a:gd name="connsiteY132" fmla="*/ 984323 h 1161826"/>
              <a:gd name="connsiteX133" fmla="*/ 112958 w 8208086"/>
              <a:gd name="connsiteY133" fmla="*/ 925157 h 1161826"/>
              <a:gd name="connsiteX134" fmla="*/ 172124 w 8208086"/>
              <a:gd name="connsiteY134" fmla="*/ 865991 h 1161826"/>
              <a:gd name="connsiteX135" fmla="*/ 231290 w 8208086"/>
              <a:gd name="connsiteY135" fmla="*/ 925157 h 1161826"/>
              <a:gd name="connsiteX136" fmla="*/ 172124 w 8208086"/>
              <a:gd name="connsiteY136" fmla="*/ 984323 h 1161826"/>
              <a:gd name="connsiteX137" fmla="*/ 1083837 w 8208086"/>
              <a:gd name="connsiteY137" fmla="*/ 1038112 h 1161826"/>
              <a:gd name="connsiteX138" fmla="*/ 857927 w 8208086"/>
              <a:gd name="connsiteY138" fmla="*/ 812202 h 1161826"/>
              <a:gd name="connsiteX139" fmla="*/ 1083837 w 8208086"/>
              <a:gd name="connsiteY139" fmla="*/ 586292 h 1161826"/>
              <a:gd name="connsiteX140" fmla="*/ 1309747 w 8208086"/>
              <a:gd name="connsiteY140" fmla="*/ 812202 h 1161826"/>
              <a:gd name="connsiteX141" fmla="*/ 1083837 w 8208086"/>
              <a:gd name="connsiteY141" fmla="*/ 1038112 h 1161826"/>
              <a:gd name="connsiteX142" fmla="*/ 7632554 w 8208086"/>
              <a:gd name="connsiteY142" fmla="*/ 1070386 h 1161826"/>
              <a:gd name="connsiteX143" fmla="*/ 7143081 w 8208086"/>
              <a:gd name="connsiteY143" fmla="*/ 580913 h 1161826"/>
              <a:gd name="connsiteX144" fmla="*/ 7632554 w 8208086"/>
              <a:gd name="connsiteY144" fmla="*/ 91440 h 1161826"/>
              <a:gd name="connsiteX145" fmla="*/ 8122027 w 8208086"/>
              <a:gd name="connsiteY145" fmla="*/ 580913 h 1161826"/>
              <a:gd name="connsiteX146" fmla="*/ 7632554 w 8208086"/>
              <a:gd name="connsiteY146" fmla="*/ 1070386 h 1161826"/>
              <a:gd name="connsiteX147" fmla="*/ 4432152 w 8208086"/>
              <a:gd name="connsiteY147" fmla="*/ 1070386 h 1161826"/>
              <a:gd name="connsiteX148" fmla="*/ 4372986 w 8208086"/>
              <a:gd name="connsiteY148" fmla="*/ 1011220 h 1161826"/>
              <a:gd name="connsiteX149" fmla="*/ 4432152 w 8208086"/>
              <a:gd name="connsiteY149" fmla="*/ 952054 h 1161826"/>
              <a:gd name="connsiteX150" fmla="*/ 4491318 w 8208086"/>
              <a:gd name="connsiteY150" fmla="*/ 1011220 h 1161826"/>
              <a:gd name="connsiteX151" fmla="*/ 4432152 w 8208086"/>
              <a:gd name="connsiteY151" fmla="*/ 1070386 h 1161826"/>
              <a:gd name="connsiteX152" fmla="*/ 8105891 w 8208086"/>
              <a:gd name="connsiteY152" fmla="*/ 1083832 h 1161826"/>
              <a:gd name="connsiteX153" fmla="*/ 8046725 w 8208086"/>
              <a:gd name="connsiteY153" fmla="*/ 1024666 h 1161826"/>
              <a:gd name="connsiteX154" fmla="*/ 8105891 w 8208086"/>
              <a:gd name="connsiteY154" fmla="*/ 965500 h 1161826"/>
              <a:gd name="connsiteX155" fmla="*/ 8165057 w 8208086"/>
              <a:gd name="connsiteY155" fmla="*/ 1024666 h 1161826"/>
              <a:gd name="connsiteX156" fmla="*/ 8105891 w 8208086"/>
              <a:gd name="connsiteY156" fmla="*/ 1083832 h 1161826"/>
              <a:gd name="connsiteX157" fmla="*/ 7183428 w 8208086"/>
              <a:gd name="connsiteY157" fmla="*/ 1102655 h 1161826"/>
              <a:gd name="connsiteX158" fmla="*/ 7124262 w 8208086"/>
              <a:gd name="connsiteY158" fmla="*/ 1043489 h 1161826"/>
              <a:gd name="connsiteX159" fmla="*/ 7183428 w 8208086"/>
              <a:gd name="connsiteY159" fmla="*/ 984323 h 1161826"/>
              <a:gd name="connsiteX160" fmla="*/ 7242594 w 8208086"/>
              <a:gd name="connsiteY160" fmla="*/ 1043489 h 1161826"/>
              <a:gd name="connsiteX161" fmla="*/ 7183428 w 8208086"/>
              <a:gd name="connsiteY161" fmla="*/ 1102655 h 1161826"/>
              <a:gd name="connsiteX162" fmla="*/ 4934284 w 8208086"/>
              <a:gd name="connsiteY162" fmla="*/ 1161826 h 1161826"/>
              <a:gd name="connsiteX163" fmla="*/ 5204800 w 8208086"/>
              <a:gd name="connsiteY163" fmla="*/ 1161826 h 1161826"/>
              <a:gd name="connsiteX164" fmla="*/ 5222800 w 8208086"/>
              <a:gd name="connsiteY164" fmla="*/ 1135129 h 1161826"/>
              <a:gd name="connsiteX165" fmla="*/ 5235871 w 8208086"/>
              <a:gd name="connsiteY165" fmla="*/ 1070386 h 1161826"/>
              <a:gd name="connsiteX166" fmla="*/ 5069542 w 8208086"/>
              <a:gd name="connsiteY166" fmla="*/ 904057 h 1161826"/>
              <a:gd name="connsiteX167" fmla="*/ 4903213 w 8208086"/>
              <a:gd name="connsiteY167" fmla="*/ 1070386 h 1161826"/>
              <a:gd name="connsiteX168" fmla="*/ 4916284 w 8208086"/>
              <a:gd name="connsiteY168" fmla="*/ 1135129 h 1161826"/>
              <a:gd name="connsiteX169" fmla="*/ 3397074 w 8208086"/>
              <a:gd name="connsiteY169" fmla="*/ 1161826 h 1161826"/>
              <a:gd name="connsiteX170" fmla="*/ 4014946 w 8208086"/>
              <a:gd name="connsiteY170" fmla="*/ 1161826 h 1161826"/>
              <a:gd name="connsiteX171" fmla="*/ 4038070 w 8208086"/>
              <a:gd name="connsiteY171" fmla="*/ 1119223 h 1161826"/>
              <a:gd name="connsiteX172" fmla="*/ 4066391 w 8208086"/>
              <a:gd name="connsiteY172" fmla="*/ 978946 h 1161826"/>
              <a:gd name="connsiteX173" fmla="*/ 3706010 w 8208086"/>
              <a:gd name="connsiteY173" fmla="*/ 618565 h 1161826"/>
              <a:gd name="connsiteX174" fmla="*/ 3345629 w 8208086"/>
              <a:gd name="connsiteY174" fmla="*/ 978946 h 1161826"/>
              <a:gd name="connsiteX175" fmla="*/ 3373950 w 8208086"/>
              <a:gd name="connsiteY175" fmla="*/ 1119223 h 1161826"/>
              <a:gd name="connsiteX176" fmla="*/ 570153 w 8208086"/>
              <a:gd name="connsiteY176" fmla="*/ 1161826 h 1161826"/>
              <a:gd name="connsiteX177" fmla="*/ 1581376 w 8208086"/>
              <a:gd name="connsiteY177" fmla="*/ 1161826 h 1161826"/>
              <a:gd name="connsiteX178" fmla="*/ 1590595 w 8208086"/>
              <a:gd name="connsiteY178" fmla="*/ 1070386 h 1161826"/>
              <a:gd name="connsiteX179" fmla="*/ 1075765 w 8208086"/>
              <a:gd name="connsiteY179" fmla="*/ 555556 h 1161826"/>
              <a:gd name="connsiteX180" fmla="*/ 560935 w 8208086"/>
              <a:gd name="connsiteY180" fmla="*/ 1070386 h 1161826"/>
              <a:gd name="connsiteX181" fmla="*/ 0 w 8208086"/>
              <a:gd name="connsiteY181" fmla="*/ 1161826 h 1161826"/>
              <a:gd name="connsiteX182" fmla="*/ 385739 w 8208086"/>
              <a:gd name="connsiteY182" fmla="*/ 1161826 h 1161826"/>
              <a:gd name="connsiteX183" fmla="*/ 376520 w 8208086"/>
              <a:gd name="connsiteY183" fmla="*/ 1070386 h 1161826"/>
              <a:gd name="connsiteX184" fmla="*/ 1075765 w 8208086"/>
              <a:gd name="connsiteY184" fmla="*/ 371139 h 1161826"/>
              <a:gd name="connsiteX185" fmla="*/ 1775012 w 8208086"/>
              <a:gd name="connsiteY185" fmla="*/ 1070386 h 1161826"/>
              <a:gd name="connsiteX186" fmla="*/ 1765794 w 8208086"/>
              <a:gd name="connsiteY186" fmla="*/ 1161826 h 1161826"/>
              <a:gd name="connsiteX187" fmla="*/ 3252629 w 8208086"/>
              <a:gd name="connsiteY187" fmla="*/ 1161826 h 1161826"/>
              <a:gd name="connsiteX188" fmla="*/ 3226481 w 8208086"/>
              <a:gd name="connsiteY188" fmla="*/ 1077592 h 1161826"/>
              <a:gd name="connsiteX189" fmla="*/ 3216537 w 8208086"/>
              <a:gd name="connsiteY189" fmla="*/ 978946 h 1161826"/>
              <a:gd name="connsiteX190" fmla="*/ 3706010 w 8208086"/>
              <a:gd name="connsiteY190" fmla="*/ 489473 h 1161826"/>
              <a:gd name="connsiteX191" fmla="*/ 4195483 w 8208086"/>
              <a:gd name="connsiteY191" fmla="*/ 978946 h 1161826"/>
              <a:gd name="connsiteX192" fmla="*/ 4185539 w 8208086"/>
              <a:gd name="connsiteY192" fmla="*/ 1077592 h 1161826"/>
              <a:gd name="connsiteX193" fmla="*/ 4159391 w 8208086"/>
              <a:gd name="connsiteY193" fmla="*/ 1161826 h 1161826"/>
              <a:gd name="connsiteX194" fmla="*/ 4863288 w 8208086"/>
              <a:gd name="connsiteY194" fmla="*/ 1161826 h 1161826"/>
              <a:gd name="connsiteX195" fmla="*/ 4861385 w 8208086"/>
              <a:gd name="connsiteY195" fmla="*/ 1158320 h 1161826"/>
              <a:gd name="connsiteX196" fmla="*/ 4843632 w 8208086"/>
              <a:gd name="connsiteY196" fmla="*/ 1070386 h 1161826"/>
              <a:gd name="connsiteX197" fmla="*/ 5069542 w 8208086"/>
              <a:gd name="connsiteY197" fmla="*/ 844476 h 1161826"/>
              <a:gd name="connsiteX198" fmla="*/ 5295452 w 8208086"/>
              <a:gd name="connsiteY198" fmla="*/ 1070386 h 1161826"/>
              <a:gd name="connsiteX199" fmla="*/ 5277699 w 8208086"/>
              <a:gd name="connsiteY199" fmla="*/ 1158320 h 1161826"/>
              <a:gd name="connsiteX200" fmla="*/ 5275796 w 8208086"/>
              <a:gd name="connsiteY200" fmla="*/ 1161826 h 1161826"/>
              <a:gd name="connsiteX201" fmla="*/ 8208086 w 8208086"/>
              <a:gd name="connsiteY201" fmla="*/ 1161826 h 1161826"/>
              <a:gd name="connsiteX202" fmla="*/ 8208086 w 8208086"/>
              <a:gd name="connsiteY202" fmla="*/ 0 h 1161826"/>
              <a:gd name="connsiteX203" fmla="*/ 6150068 w 8208086"/>
              <a:gd name="connsiteY203" fmla="*/ 0 h 1161826"/>
              <a:gd name="connsiteX204" fmla="*/ 6130697 w 8208086"/>
              <a:gd name="connsiteY204" fmla="*/ 62404 h 1161826"/>
              <a:gd name="connsiteX205" fmla="*/ 5486400 w 8208086"/>
              <a:gd name="connsiteY205" fmla="*/ 489473 h 1161826"/>
              <a:gd name="connsiteX206" fmla="*/ 4842103 w 8208086"/>
              <a:gd name="connsiteY206" fmla="*/ 62404 h 1161826"/>
              <a:gd name="connsiteX207" fmla="*/ 4822731 w 8208086"/>
              <a:gd name="connsiteY207" fmla="*/ 0 h 1161826"/>
              <a:gd name="connsiteX208" fmla="*/ 4369464 w 8208086"/>
              <a:gd name="connsiteY208" fmla="*/ 0 h 1161826"/>
              <a:gd name="connsiteX209" fmla="*/ 4371367 w 8208086"/>
              <a:gd name="connsiteY209" fmla="*/ 3505 h 1161826"/>
              <a:gd name="connsiteX210" fmla="*/ 4389120 w 8208086"/>
              <a:gd name="connsiteY210" fmla="*/ 91440 h 1161826"/>
              <a:gd name="connsiteX211" fmla="*/ 4163210 w 8208086"/>
              <a:gd name="connsiteY211" fmla="*/ 317350 h 1161826"/>
              <a:gd name="connsiteX212" fmla="*/ 3937300 w 8208086"/>
              <a:gd name="connsiteY212" fmla="*/ 91440 h 1161826"/>
              <a:gd name="connsiteX213" fmla="*/ 3955053 w 8208086"/>
              <a:gd name="connsiteY213" fmla="*/ 3505 h 1161826"/>
              <a:gd name="connsiteX214" fmla="*/ 3956955 w 8208086"/>
              <a:gd name="connsiteY214" fmla="*/ 0 h 1161826"/>
              <a:gd name="connsiteX215" fmla="*/ 489476 w 8208086"/>
              <a:gd name="connsiteY215" fmla="*/ 0 h 1161826"/>
              <a:gd name="connsiteX216" fmla="*/ 0 w 8208086"/>
              <a:gd name="connsiteY216" fmla="*/ 489473 h 116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8208086" h="1161826">
                <a:moveTo>
                  <a:pt x="1393115" y="164052"/>
                </a:moveTo>
                <a:cubicBezTo>
                  <a:pt x="1360439" y="164052"/>
                  <a:pt x="1333949" y="137562"/>
                  <a:pt x="1333949" y="104886"/>
                </a:cubicBezTo>
                <a:cubicBezTo>
                  <a:pt x="1333949" y="72209"/>
                  <a:pt x="1360439" y="45720"/>
                  <a:pt x="1393115" y="45720"/>
                </a:cubicBezTo>
                <a:cubicBezTo>
                  <a:pt x="1425792" y="45720"/>
                  <a:pt x="1452281" y="72209"/>
                  <a:pt x="1452281" y="104886"/>
                </a:cubicBezTo>
                <a:cubicBezTo>
                  <a:pt x="1452281" y="137562"/>
                  <a:pt x="1425792" y="164052"/>
                  <a:pt x="1393115" y="164052"/>
                </a:cubicBezTo>
                <a:close/>
                <a:moveTo>
                  <a:pt x="597051" y="209772"/>
                </a:moveTo>
                <a:cubicBezTo>
                  <a:pt x="564375" y="209772"/>
                  <a:pt x="537885" y="183282"/>
                  <a:pt x="537885" y="150606"/>
                </a:cubicBezTo>
                <a:cubicBezTo>
                  <a:pt x="537885" y="117929"/>
                  <a:pt x="564375" y="91440"/>
                  <a:pt x="597051" y="91440"/>
                </a:cubicBezTo>
                <a:cubicBezTo>
                  <a:pt x="629728" y="91440"/>
                  <a:pt x="656217" y="117929"/>
                  <a:pt x="656217" y="150606"/>
                </a:cubicBezTo>
                <a:cubicBezTo>
                  <a:pt x="656217" y="183282"/>
                  <a:pt x="629728" y="209772"/>
                  <a:pt x="597051" y="209772"/>
                </a:cubicBezTo>
                <a:close/>
                <a:moveTo>
                  <a:pt x="3544649" y="209774"/>
                </a:moveTo>
                <a:cubicBezTo>
                  <a:pt x="3511973" y="209774"/>
                  <a:pt x="3485483" y="183284"/>
                  <a:pt x="3485483" y="150608"/>
                </a:cubicBezTo>
                <a:cubicBezTo>
                  <a:pt x="3485483" y="117931"/>
                  <a:pt x="3511973" y="91442"/>
                  <a:pt x="3544649" y="91442"/>
                </a:cubicBezTo>
                <a:cubicBezTo>
                  <a:pt x="3577326" y="91442"/>
                  <a:pt x="3603815" y="117931"/>
                  <a:pt x="3603815" y="150608"/>
                </a:cubicBezTo>
                <a:cubicBezTo>
                  <a:pt x="3603815" y="183284"/>
                  <a:pt x="3577326" y="209774"/>
                  <a:pt x="3544649" y="209774"/>
                </a:cubicBezTo>
                <a:close/>
                <a:moveTo>
                  <a:pt x="4163210" y="257769"/>
                </a:moveTo>
                <a:cubicBezTo>
                  <a:pt x="4255071" y="257769"/>
                  <a:pt x="4329539" y="183301"/>
                  <a:pt x="4329539" y="91440"/>
                </a:cubicBezTo>
                <a:cubicBezTo>
                  <a:pt x="4329539" y="68475"/>
                  <a:pt x="4324885" y="46596"/>
                  <a:pt x="4316468" y="26697"/>
                </a:cubicBezTo>
                <a:lnTo>
                  <a:pt x="4298468" y="0"/>
                </a:lnTo>
                <a:lnTo>
                  <a:pt x="4027952" y="0"/>
                </a:lnTo>
                <a:lnTo>
                  <a:pt x="4009952" y="26697"/>
                </a:lnTo>
                <a:cubicBezTo>
                  <a:pt x="4001535" y="46596"/>
                  <a:pt x="3996881" y="68475"/>
                  <a:pt x="3996881" y="91440"/>
                </a:cubicBezTo>
                <a:cubicBezTo>
                  <a:pt x="3996881" y="183301"/>
                  <a:pt x="4071349" y="257769"/>
                  <a:pt x="4163210" y="257769"/>
                </a:cubicBezTo>
                <a:close/>
                <a:moveTo>
                  <a:pt x="6968268" y="268940"/>
                </a:moveTo>
                <a:cubicBezTo>
                  <a:pt x="6935592" y="268940"/>
                  <a:pt x="6909102" y="242450"/>
                  <a:pt x="6909102" y="209774"/>
                </a:cubicBezTo>
                <a:cubicBezTo>
                  <a:pt x="6909102" y="177097"/>
                  <a:pt x="6935592" y="150608"/>
                  <a:pt x="6968268" y="150608"/>
                </a:cubicBezTo>
                <a:cubicBezTo>
                  <a:pt x="7000944" y="150608"/>
                  <a:pt x="7027434" y="177097"/>
                  <a:pt x="7027434" y="209774"/>
                </a:cubicBezTo>
                <a:cubicBezTo>
                  <a:pt x="7027434" y="242450"/>
                  <a:pt x="7000944" y="268940"/>
                  <a:pt x="6968268" y="268940"/>
                </a:cubicBezTo>
                <a:close/>
                <a:moveTo>
                  <a:pt x="5486400" y="305056"/>
                </a:moveTo>
                <a:cubicBezTo>
                  <a:pt x="5664108" y="305056"/>
                  <a:pt x="5820786" y="215018"/>
                  <a:pt x="5913305" y="78072"/>
                </a:cubicBezTo>
                <a:lnTo>
                  <a:pt x="5955681" y="0"/>
                </a:lnTo>
                <a:lnTo>
                  <a:pt x="5017119" y="0"/>
                </a:lnTo>
                <a:lnTo>
                  <a:pt x="5059495" y="78072"/>
                </a:lnTo>
                <a:cubicBezTo>
                  <a:pt x="5152013" y="215018"/>
                  <a:pt x="5308692" y="305056"/>
                  <a:pt x="5486400" y="305056"/>
                </a:cubicBezTo>
                <a:close/>
                <a:moveTo>
                  <a:pt x="2251037" y="360377"/>
                </a:moveTo>
                <a:cubicBezTo>
                  <a:pt x="2218361" y="360377"/>
                  <a:pt x="2191871" y="333887"/>
                  <a:pt x="2191871" y="301211"/>
                </a:cubicBezTo>
                <a:cubicBezTo>
                  <a:pt x="2191871" y="268534"/>
                  <a:pt x="2218361" y="242045"/>
                  <a:pt x="2251037" y="242045"/>
                </a:cubicBezTo>
                <a:cubicBezTo>
                  <a:pt x="2283714" y="242045"/>
                  <a:pt x="2310203" y="268534"/>
                  <a:pt x="2310203" y="301211"/>
                </a:cubicBezTo>
                <a:cubicBezTo>
                  <a:pt x="2310203" y="333887"/>
                  <a:pt x="2283714" y="360377"/>
                  <a:pt x="2251037" y="360377"/>
                </a:cubicBezTo>
                <a:close/>
                <a:moveTo>
                  <a:pt x="0" y="360381"/>
                </a:moveTo>
                <a:cubicBezTo>
                  <a:pt x="199033" y="360381"/>
                  <a:pt x="360381" y="199033"/>
                  <a:pt x="360381" y="0"/>
                </a:cubicBezTo>
                <a:lnTo>
                  <a:pt x="0" y="0"/>
                </a:lnTo>
                <a:close/>
                <a:moveTo>
                  <a:pt x="6298602" y="435269"/>
                </a:moveTo>
                <a:cubicBezTo>
                  <a:pt x="6390463" y="435269"/>
                  <a:pt x="6464931" y="360801"/>
                  <a:pt x="6464931" y="268940"/>
                </a:cubicBezTo>
                <a:cubicBezTo>
                  <a:pt x="6464931" y="177079"/>
                  <a:pt x="6390463" y="102611"/>
                  <a:pt x="6298602" y="102611"/>
                </a:cubicBezTo>
                <a:cubicBezTo>
                  <a:pt x="6206741" y="102611"/>
                  <a:pt x="6132273" y="177079"/>
                  <a:pt x="6132273" y="268940"/>
                </a:cubicBezTo>
                <a:cubicBezTo>
                  <a:pt x="6132273" y="360801"/>
                  <a:pt x="6206741" y="435269"/>
                  <a:pt x="6298602" y="435269"/>
                </a:cubicBezTo>
                <a:close/>
                <a:moveTo>
                  <a:pt x="6298602" y="494850"/>
                </a:moveTo>
                <a:cubicBezTo>
                  <a:pt x="6173836" y="494850"/>
                  <a:pt x="6072692" y="393706"/>
                  <a:pt x="6072692" y="268940"/>
                </a:cubicBezTo>
                <a:cubicBezTo>
                  <a:pt x="6072692" y="144173"/>
                  <a:pt x="6173836" y="43030"/>
                  <a:pt x="6298602" y="43030"/>
                </a:cubicBezTo>
                <a:cubicBezTo>
                  <a:pt x="6423368" y="43030"/>
                  <a:pt x="6524512" y="144173"/>
                  <a:pt x="6524512" y="268940"/>
                </a:cubicBezTo>
                <a:cubicBezTo>
                  <a:pt x="6524512" y="393706"/>
                  <a:pt x="6423368" y="494850"/>
                  <a:pt x="6298602" y="494850"/>
                </a:cubicBezTo>
                <a:close/>
                <a:moveTo>
                  <a:pt x="1834178" y="591670"/>
                </a:moveTo>
                <a:cubicBezTo>
                  <a:pt x="1801502" y="591670"/>
                  <a:pt x="1775012" y="565180"/>
                  <a:pt x="1775012" y="532504"/>
                </a:cubicBezTo>
                <a:cubicBezTo>
                  <a:pt x="1775012" y="499827"/>
                  <a:pt x="1801502" y="473338"/>
                  <a:pt x="1834178" y="473338"/>
                </a:cubicBezTo>
                <a:cubicBezTo>
                  <a:pt x="1866855" y="473338"/>
                  <a:pt x="1893344" y="499827"/>
                  <a:pt x="1893344" y="532504"/>
                </a:cubicBezTo>
                <a:cubicBezTo>
                  <a:pt x="1893344" y="565180"/>
                  <a:pt x="1866855" y="591670"/>
                  <a:pt x="1834178" y="591670"/>
                </a:cubicBezTo>
                <a:close/>
                <a:moveTo>
                  <a:pt x="4889350" y="637387"/>
                </a:moveTo>
                <a:cubicBezTo>
                  <a:pt x="4856674" y="637387"/>
                  <a:pt x="4830184" y="610897"/>
                  <a:pt x="4830184" y="578221"/>
                </a:cubicBezTo>
                <a:cubicBezTo>
                  <a:pt x="4830184" y="545544"/>
                  <a:pt x="4856674" y="519055"/>
                  <a:pt x="4889350" y="519055"/>
                </a:cubicBezTo>
                <a:cubicBezTo>
                  <a:pt x="4922027" y="519055"/>
                  <a:pt x="4948516" y="545544"/>
                  <a:pt x="4948516" y="578221"/>
                </a:cubicBezTo>
                <a:cubicBezTo>
                  <a:pt x="4948516" y="610897"/>
                  <a:pt x="4922027" y="637387"/>
                  <a:pt x="4889350" y="637387"/>
                </a:cubicBezTo>
                <a:close/>
                <a:moveTo>
                  <a:pt x="4389122" y="637387"/>
                </a:moveTo>
                <a:cubicBezTo>
                  <a:pt x="4356446" y="637387"/>
                  <a:pt x="4329956" y="610897"/>
                  <a:pt x="4329956" y="578221"/>
                </a:cubicBezTo>
                <a:cubicBezTo>
                  <a:pt x="4329956" y="545544"/>
                  <a:pt x="4356446" y="519055"/>
                  <a:pt x="4389122" y="519055"/>
                </a:cubicBezTo>
                <a:cubicBezTo>
                  <a:pt x="4421799" y="519055"/>
                  <a:pt x="4448288" y="545544"/>
                  <a:pt x="4448288" y="578221"/>
                </a:cubicBezTo>
                <a:cubicBezTo>
                  <a:pt x="4448288" y="610897"/>
                  <a:pt x="4421799" y="637387"/>
                  <a:pt x="4389122" y="637387"/>
                </a:cubicBezTo>
                <a:close/>
                <a:moveTo>
                  <a:pt x="2786231" y="655802"/>
                </a:moveTo>
                <a:cubicBezTo>
                  <a:pt x="2878092" y="655802"/>
                  <a:pt x="2952560" y="581334"/>
                  <a:pt x="2952560" y="489473"/>
                </a:cubicBezTo>
                <a:cubicBezTo>
                  <a:pt x="2952560" y="397612"/>
                  <a:pt x="2878092" y="323144"/>
                  <a:pt x="2786231" y="323144"/>
                </a:cubicBezTo>
                <a:cubicBezTo>
                  <a:pt x="2694370" y="323144"/>
                  <a:pt x="2619902" y="397612"/>
                  <a:pt x="2619902" y="489473"/>
                </a:cubicBezTo>
                <a:cubicBezTo>
                  <a:pt x="2619902" y="581334"/>
                  <a:pt x="2694370" y="655802"/>
                  <a:pt x="2786231" y="655802"/>
                </a:cubicBezTo>
                <a:close/>
                <a:moveTo>
                  <a:pt x="5908636" y="669659"/>
                </a:moveTo>
                <a:cubicBezTo>
                  <a:pt x="5875960" y="669659"/>
                  <a:pt x="5849470" y="643169"/>
                  <a:pt x="5849470" y="610493"/>
                </a:cubicBezTo>
                <a:cubicBezTo>
                  <a:pt x="5849470" y="577816"/>
                  <a:pt x="5875960" y="551327"/>
                  <a:pt x="5908636" y="551327"/>
                </a:cubicBezTo>
                <a:cubicBezTo>
                  <a:pt x="5941313" y="551327"/>
                  <a:pt x="5967802" y="577816"/>
                  <a:pt x="5967802" y="610493"/>
                </a:cubicBezTo>
                <a:cubicBezTo>
                  <a:pt x="5967802" y="643169"/>
                  <a:pt x="5941313" y="669659"/>
                  <a:pt x="5908636" y="669659"/>
                </a:cubicBezTo>
                <a:close/>
                <a:moveTo>
                  <a:pt x="2786231" y="715383"/>
                </a:moveTo>
                <a:cubicBezTo>
                  <a:pt x="2661465" y="715383"/>
                  <a:pt x="2560321" y="614239"/>
                  <a:pt x="2560321" y="489473"/>
                </a:cubicBezTo>
                <a:cubicBezTo>
                  <a:pt x="2560321" y="364706"/>
                  <a:pt x="2661465" y="263563"/>
                  <a:pt x="2786231" y="263563"/>
                </a:cubicBezTo>
                <a:cubicBezTo>
                  <a:pt x="2910998" y="263563"/>
                  <a:pt x="3012141" y="364706"/>
                  <a:pt x="3012141" y="489473"/>
                </a:cubicBezTo>
                <a:cubicBezTo>
                  <a:pt x="3012141" y="614239"/>
                  <a:pt x="2910998" y="715383"/>
                  <a:pt x="2786231" y="715383"/>
                </a:cubicBezTo>
                <a:close/>
                <a:moveTo>
                  <a:pt x="7734749" y="779511"/>
                </a:moveTo>
                <a:cubicBezTo>
                  <a:pt x="7826610" y="779511"/>
                  <a:pt x="7901078" y="705043"/>
                  <a:pt x="7901078" y="613182"/>
                </a:cubicBezTo>
                <a:cubicBezTo>
                  <a:pt x="7901078" y="521321"/>
                  <a:pt x="7826610" y="446853"/>
                  <a:pt x="7734749" y="446853"/>
                </a:cubicBezTo>
                <a:cubicBezTo>
                  <a:pt x="7642888" y="446853"/>
                  <a:pt x="7568420" y="521321"/>
                  <a:pt x="7568420" y="613182"/>
                </a:cubicBezTo>
                <a:cubicBezTo>
                  <a:pt x="7568420" y="705043"/>
                  <a:pt x="7642888" y="779511"/>
                  <a:pt x="7734749" y="779511"/>
                </a:cubicBezTo>
                <a:close/>
                <a:moveTo>
                  <a:pt x="1097281" y="806825"/>
                </a:moveTo>
                <a:cubicBezTo>
                  <a:pt x="1064605" y="806825"/>
                  <a:pt x="1038115" y="780335"/>
                  <a:pt x="1038115" y="747659"/>
                </a:cubicBezTo>
                <a:cubicBezTo>
                  <a:pt x="1038115" y="714982"/>
                  <a:pt x="1064605" y="688493"/>
                  <a:pt x="1097281" y="688493"/>
                </a:cubicBezTo>
                <a:cubicBezTo>
                  <a:pt x="1129958" y="688493"/>
                  <a:pt x="1156447" y="714982"/>
                  <a:pt x="1156447" y="747659"/>
                </a:cubicBezTo>
                <a:cubicBezTo>
                  <a:pt x="1156447" y="780335"/>
                  <a:pt x="1129958" y="806825"/>
                  <a:pt x="1097281" y="806825"/>
                </a:cubicBezTo>
                <a:close/>
                <a:moveTo>
                  <a:pt x="7734749" y="839092"/>
                </a:moveTo>
                <a:cubicBezTo>
                  <a:pt x="7609983" y="839092"/>
                  <a:pt x="7508839" y="737948"/>
                  <a:pt x="7508839" y="613182"/>
                </a:cubicBezTo>
                <a:cubicBezTo>
                  <a:pt x="7508839" y="488415"/>
                  <a:pt x="7609983" y="387272"/>
                  <a:pt x="7734749" y="387272"/>
                </a:cubicBezTo>
                <a:cubicBezTo>
                  <a:pt x="7859515" y="387272"/>
                  <a:pt x="7960659" y="488415"/>
                  <a:pt x="7960659" y="613182"/>
                </a:cubicBezTo>
                <a:cubicBezTo>
                  <a:pt x="7960659" y="737948"/>
                  <a:pt x="7859515" y="839092"/>
                  <a:pt x="7734749" y="839092"/>
                </a:cubicBezTo>
                <a:close/>
                <a:moveTo>
                  <a:pt x="6745046" y="881712"/>
                </a:moveTo>
                <a:cubicBezTo>
                  <a:pt x="6836907" y="881712"/>
                  <a:pt x="6911375" y="807244"/>
                  <a:pt x="6911375" y="715383"/>
                </a:cubicBezTo>
                <a:cubicBezTo>
                  <a:pt x="6911375" y="623522"/>
                  <a:pt x="6836907" y="549054"/>
                  <a:pt x="6745046" y="549054"/>
                </a:cubicBezTo>
                <a:cubicBezTo>
                  <a:pt x="6653185" y="549054"/>
                  <a:pt x="6578717" y="623522"/>
                  <a:pt x="6578717" y="715383"/>
                </a:cubicBezTo>
                <a:cubicBezTo>
                  <a:pt x="6578717" y="807244"/>
                  <a:pt x="6653185" y="881712"/>
                  <a:pt x="6745046" y="881712"/>
                </a:cubicBezTo>
                <a:close/>
                <a:moveTo>
                  <a:pt x="2191871" y="925157"/>
                </a:moveTo>
                <a:cubicBezTo>
                  <a:pt x="2159195" y="925157"/>
                  <a:pt x="2132705" y="898667"/>
                  <a:pt x="2132705" y="865991"/>
                </a:cubicBezTo>
                <a:cubicBezTo>
                  <a:pt x="2132705" y="833314"/>
                  <a:pt x="2159195" y="806825"/>
                  <a:pt x="2191871" y="806825"/>
                </a:cubicBezTo>
                <a:cubicBezTo>
                  <a:pt x="2224548" y="806825"/>
                  <a:pt x="2251037" y="833314"/>
                  <a:pt x="2251037" y="865991"/>
                </a:cubicBezTo>
                <a:cubicBezTo>
                  <a:pt x="2251037" y="898667"/>
                  <a:pt x="2224548" y="925157"/>
                  <a:pt x="2191871" y="925157"/>
                </a:cubicBezTo>
                <a:close/>
                <a:moveTo>
                  <a:pt x="6745046" y="941293"/>
                </a:moveTo>
                <a:cubicBezTo>
                  <a:pt x="6620280" y="941293"/>
                  <a:pt x="6519136" y="840149"/>
                  <a:pt x="6519136" y="715383"/>
                </a:cubicBezTo>
                <a:cubicBezTo>
                  <a:pt x="6519136" y="590616"/>
                  <a:pt x="6620280" y="489473"/>
                  <a:pt x="6745046" y="489473"/>
                </a:cubicBezTo>
                <a:cubicBezTo>
                  <a:pt x="6869812" y="489473"/>
                  <a:pt x="6970956" y="590616"/>
                  <a:pt x="6970956" y="715383"/>
                </a:cubicBezTo>
                <a:cubicBezTo>
                  <a:pt x="6970956" y="840149"/>
                  <a:pt x="6869812" y="941293"/>
                  <a:pt x="6745046" y="941293"/>
                </a:cubicBezTo>
                <a:close/>
                <a:moveTo>
                  <a:pt x="7632554" y="941294"/>
                </a:moveTo>
                <a:cubicBezTo>
                  <a:pt x="7831587" y="941294"/>
                  <a:pt x="7992935" y="779946"/>
                  <a:pt x="7992935" y="580913"/>
                </a:cubicBezTo>
                <a:cubicBezTo>
                  <a:pt x="7992935" y="381880"/>
                  <a:pt x="7831587" y="220532"/>
                  <a:pt x="7632554" y="220532"/>
                </a:cubicBezTo>
                <a:cubicBezTo>
                  <a:pt x="7433521" y="220532"/>
                  <a:pt x="7272173" y="381880"/>
                  <a:pt x="7272173" y="580913"/>
                </a:cubicBezTo>
                <a:cubicBezTo>
                  <a:pt x="7272173" y="779946"/>
                  <a:pt x="7433521" y="941294"/>
                  <a:pt x="7632554" y="941294"/>
                </a:cubicBezTo>
                <a:close/>
                <a:moveTo>
                  <a:pt x="3679115" y="943980"/>
                </a:moveTo>
                <a:cubicBezTo>
                  <a:pt x="3646439" y="943980"/>
                  <a:pt x="3619949" y="917490"/>
                  <a:pt x="3619949" y="884814"/>
                </a:cubicBezTo>
                <a:cubicBezTo>
                  <a:pt x="3619949" y="852137"/>
                  <a:pt x="3646439" y="825648"/>
                  <a:pt x="3679115" y="825648"/>
                </a:cubicBezTo>
                <a:cubicBezTo>
                  <a:pt x="3711792" y="825648"/>
                  <a:pt x="3738281" y="852137"/>
                  <a:pt x="3738281" y="884814"/>
                </a:cubicBezTo>
                <a:cubicBezTo>
                  <a:pt x="3738281" y="917490"/>
                  <a:pt x="3711792" y="943980"/>
                  <a:pt x="3679115" y="943980"/>
                </a:cubicBezTo>
                <a:close/>
                <a:moveTo>
                  <a:pt x="1083837" y="978531"/>
                </a:moveTo>
                <a:cubicBezTo>
                  <a:pt x="1175698" y="978531"/>
                  <a:pt x="1250166" y="904063"/>
                  <a:pt x="1250166" y="812202"/>
                </a:cubicBezTo>
                <a:cubicBezTo>
                  <a:pt x="1250166" y="720341"/>
                  <a:pt x="1175698" y="645873"/>
                  <a:pt x="1083837" y="645873"/>
                </a:cubicBezTo>
                <a:cubicBezTo>
                  <a:pt x="991976" y="645873"/>
                  <a:pt x="917508" y="720341"/>
                  <a:pt x="917508" y="812202"/>
                </a:cubicBezTo>
                <a:cubicBezTo>
                  <a:pt x="917508" y="904063"/>
                  <a:pt x="991976" y="978531"/>
                  <a:pt x="1083837" y="978531"/>
                </a:cubicBezTo>
                <a:close/>
                <a:moveTo>
                  <a:pt x="6207165" y="984323"/>
                </a:moveTo>
                <a:cubicBezTo>
                  <a:pt x="6174489" y="984323"/>
                  <a:pt x="6147999" y="957833"/>
                  <a:pt x="6147999" y="925157"/>
                </a:cubicBezTo>
                <a:cubicBezTo>
                  <a:pt x="6147999" y="892480"/>
                  <a:pt x="6174489" y="865991"/>
                  <a:pt x="6207165" y="865991"/>
                </a:cubicBezTo>
                <a:cubicBezTo>
                  <a:pt x="6239841" y="865991"/>
                  <a:pt x="6266331" y="892480"/>
                  <a:pt x="6266331" y="925157"/>
                </a:cubicBezTo>
                <a:cubicBezTo>
                  <a:pt x="6266331" y="957833"/>
                  <a:pt x="6239841" y="984323"/>
                  <a:pt x="6207165" y="984323"/>
                </a:cubicBezTo>
                <a:close/>
                <a:moveTo>
                  <a:pt x="172124" y="984323"/>
                </a:moveTo>
                <a:cubicBezTo>
                  <a:pt x="139448" y="984323"/>
                  <a:pt x="112958" y="957833"/>
                  <a:pt x="112958" y="925157"/>
                </a:cubicBezTo>
                <a:cubicBezTo>
                  <a:pt x="112958" y="892480"/>
                  <a:pt x="139448" y="865991"/>
                  <a:pt x="172124" y="865991"/>
                </a:cubicBezTo>
                <a:cubicBezTo>
                  <a:pt x="204802" y="865991"/>
                  <a:pt x="231290" y="892480"/>
                  <a:pt x="231290" y="925157"/>
                </a:cubicBezTo>
                <a:cubicBezTo>
                  <a:pt x="231290" y="957833"/>
                  <a:pt x="204802" y="984323"/>
                  <a:pt x="172124" y="984323"/>
                </a:cubicBezTo>
                <a:close/>
                <a:moveTo>
                  <a:pt x="1083837" y="1038112"/>
                </a:moveTo>
                <a:cubicBezTo>
                  <a:pt x="959071" y="1038112"/>
                  <a:pt x="857927" y="936968"/>
                  <a:pt x="857927" y="812202"/>
                </a:cubicBezTo>
                <a:cubicBezTo>
                  <a:pt x="857927" y="687435"/>
                  <a:pt x="959071" y="586292"/>
                  <a:pt x="1083837" y="586292"/>
                </a:cubicBezTo>
                <a:cubicBezTo>
                  <a:pt x="1208604" y="586292"/>
                  <a:pt x="1309747" y="687435"/>
                  <a:pt x="1309747" y="812202"/>
                </a:cubicBezTo>
                <a:cubicBezTo>
                  <a:pt x="1309747" y="936968"/>
                  <a:pt x="1208604" y="1038112"/>
                  <a:pt x="1083837" y="1038112"/>
                </a:cubicBezTo>
                <a:close/>
                <a:moveTo>
                  <a:pt x="7632554" y="1070386"/>
                </a:moveTo>
                <a:cubicBezTo>
                  <a:pt x="7362226" y="1070386"/>
                  <a:pt x="7143081" y="851241"/>
                  <a:pt x="7143081" y="580913"/>
                </a:cubicBezTo>
                <a:cubicBezTo>
                  <a:pt x="7143081" y="310585"/>
                  <a:pt x="7362226" y="91440"/>
                  <a:pt x="7632554" y="91440"/>
                </a:cubicBezTo>
                <a:cubicBezTo>
                  <a:pt x="7902882" y="91440"/>
                  <a:pt x="8122027" y="310585"/>
                  <a:pt x="8122027" y="580913"/>
                </a:cubicBezTo>
                <a:cubicBezTo>
                  <a:pt x="8122027" y="851241"/>
                  <a:pt x="7902882" y="1070386"/>
                  <a:pt x="7632554" y="1070386"/>
                </a:cubicBezTo>
                <a:close/>
                <a:moveTo>
                  <a:pt x="4432152" y="1070386"/>
                </a:moveTo>
                <a:cubicBezTo>
                  <a:pt x="4399476" y="1070386"/>
                  <a:pt x="4372986" y="1043896"/>
                  <a:pt x="4372986" y="1011220"/>
                </a:cubicBezTo>
                <a:cubicBezTo>
                  <a:pt x="4372986" y="978543"/>
                  <a:pt x="4399476" y="952054"/>
                  <a:pt x="4432152" y="952054"/>
                </a:cubicBezTo>
                <a:cubicBezTo>
                  <a:pt x="4464829" y="952054"/>
                  <a:pt x="4491318" y="978543"/>
                  <a:pt x="4491318" y="1011220"/>
                </a:cubicBezTo>
                <a:cubicBezTo>
                  <a:pt x="4491318" y="1043896"/>
                  <a:pt x="4464829" y="1070386"/>
                  <a:pt x="4432152" y="1070386"/>
                </a:cubicBezTo>
                <a:close/>
                <a:moveTo>
                  <a:pt x="8105891" y="1083832"/>
                </a:moveTo>
                <a:cubicBezTo>
                  <a:pt x="8073215" y="1083832"/>
                  <a:pt x="8046725" y="1057342"/>
                  <a:pt x="8046725" y="1024666"/>
                </a:cubicBezTo>
                <a:cubicBezTo>
                  <a:pt x="8046725" y="991989"/>
                  <a:pt x="8073215" y="965500"/>
                  <a:pt x="8105891" y="965500"/>
                </a:cubicBezTo>
                <a:cubicBezTo>
                  <a:pt x="8138567" y="965500"/>
                  <a:pt x="8165057" y="991989"/>
                  <a:pt x="8165057" y="1024666"/>
                </a:cubicBezTo>
                <a:cubicBezTo>
                  <a:pt x="8165057" y="1057342"/>
                  <a:pt x="8138567" y="1083832"/>
                  <a:pt x="8105891" y="1083832"/>
                </a:cubicBezTo>
                <a:close/>
                <a:moveTo>
                  <a:pt x="7183428" y="1102655"/>
                </a:moveTo>
                <a:cubicBezTo>
                  <a:pt x="7150752" y="1102655"/>
                  <a:pt x="7124262" y="1076165"/>
                  <a:pt x="7124262" y="1043489"/>
                </a:cubicBezTo>
                <a:cubicBezTo>
                  <a:pt x="7124262" y="1010812"/>
                  <a:pt x="7150752" y="984323"/>
                  <a:pt x="7183428" y="984323"/>
                </a:cubicBezTo>
                <a:cubicBezTo>
                  <a:pt x="7216104" y="984323"/>
                  <a:pt x="7242594" y="1010812"/>
                  <a:pt x="7242594" y="1043489"/>
                </a:cubicBezTo>
                <a:cubicBezTo>
                  <a:pt x="7242594" y="1076165"/>
                  <a:pt x="7216104" y="1102655"/>
                  <a:pt x="7183428" y="1102655"/>
                </a:cubicBezTo>
                <a:close/>
                <a:moveTo>
                  <a:pt x="4934284" y="1161826"/>
                </a:moveTo>
                <a:lnTo>
                  <a:pt x="5204800" y="1161826"/>
                </a:lnTo>
                <a:lnTo>
                  <a:pt x="5222800" y="1135129"/>
                </a:lnTo>
                <a:cubicBezTo>
                  <a:pt x="5231217" y="1115230"/>
                  <a:pt x="5235871" y="1093351"/>
                  <a:pt x="5235871" y="1070386"/>
                </a:cubicBezTo>
                <a:cubicBezTo>
                  <a:pt x="5235871" y="978525"/>
                  <a:pt x="5161403" y="904057"/>
                  <a:pt x="5069542" y="904057"/>
                </a:cubicBezTo>
                <a:cubicBezTo>
                  <a:pt x="4977681" y="904057"/>
                  <a:pt x="4903213" y="978525"/>
                  <a:pt x="4903213" y="1070386"/>
                </a:cubicBezTo>
                <a:cubicBezTo>
                  <a:pt x="4903213" y="1093351"/>
                  <a:pt x="4907867" y="1115230"/>
                  <a:pt x="4916284" y="1135129"/>
                </a:cubicBezTo>
                <a:close/>
                <a:moveTo>
                  <a:pt x="3397074" y="1161826"/>
                </a:moveTo>
                <a:lnTo>
                  <a:pt x="4014946" y="1161826"/>
                </a:lnTo>
                <a:lnTo>
                  <a:pt x="4038070" y="1119223"/>
                </a:lnTo>
                <a:cubicBezTo>
                  <a:pt x="4056307" y="1076107"/>
                  <a:pt x="4066391" y="1028704"/>
                  <a:pt x="4066391" y="978946"/>
                </a:cubicBezTo>
                <a:cubicBezTo>
                  <a:pt x="4066391" y="779913"/>
                  <a:pt x="3905043" y="618565"/>
                  <a:pt x="3706010" y="618565"/>
                </a:cubicBezTo>
                <a:cubicBezTo>
                  <a:pt x="3506977" y="618565"/>
                  <a:pt x="3345629" y="779913"/>
                  <a:pt x="3345629" y="978946"/>
                </a:cubicBezTo>
                <a:cubicBezTo>
                  <a:pt x="3345629" y="1028704"/>
                  <a:pt x="3355713" y="1076107"/>
                  <a:pt x="3373950" y="1119223"/>
                </a:cubicBezTo>
                <a:close/>
                <a:moveTo>
                  <a:pt x="570153" y="1161826"/>
                </a:moveTo>
                <a:lnTo>
                  <a:pt x="1581376" y="1161826"/>
                </a:lnTo>
                <a:lnTo>
                  <a:pt x="1590595" y="1070386"/>
                </a:lnTo>
                <a:cubicBezTo>
                  <a:pt x="1590595" y="786053"/>
                  <a:pt x="1360098" y="555556"/>
                  <a:pt x="1075765" y="555556"/>
                </a:cubicBezTo>
                <a:cubicBezTo>
                  <a:pt x="791432" y="555556"/>
                  <a:pt x="560935" y="786053"/>
                  <a:pt x="560935" y="1070386"/>
                </a:cubicBezTo>
                <a:close/>
                <a:moveTo>
                  <a:pt x="0" y="1161826"/>
                </a:moveTo>
                <a:lnTo>
                  <a:pt x="385739" y="1161826"/>
                </a:lnTo>
                <a:lnTo>
                  <a:pt x="376520" y="1070386"/>
                </a:lnTo>
                <a:cubicBezTo>
                  <a:pt x="376520" y="684203"/>
                  <a:pt x="689582" y="371139"/>
                  <a:pt x="1075765" y="371139"/>
                </a:cubicBezTo>
                <a:cubicBezTo>
                  <a:pt x="1461948" y="371139"/>
                  <a:pt x="1775012" y="684203"/>
                  <a:pt x="1775012" y="1070386"/>
                </a:cubicBezTo>
                <a:lnTo>
                  <a:pt x="1765794" y="1161826"/>
                </a:lnTo>
                <a:lnTo>
                  <a:pt x="3252629" y="1161826"/>
                </a:lnTo>
                <a:lnTo>
                  <a:pt x="3226481" y="1077592"/>
                </a:lnTo>
                <a:cubicBezTo>
                  <a:pt x="3219961" y="1045728"/>
                  <a:pt x="3216537" y="1012737"/>
                  <a:pt x="3216537" y="978946"/>
                </a:cubicBezTo>
                <a:cubicBezTo>
                  <a:pt x="3216537" y="708618"/>
                  <a:pt x="3435682" y="489473"/>
                  <a:pt x="3706010" y="489473"/>
                </a:cubicBezTo>
                <a:cubicBezTo>
                  <a:pt x="3976338" y="489473"/>
                  <a:pt x="4195483" y="708618"/>
                  <a:pt x="4195483" y="978946"/>
                </a:cubicBezTo>
                <a:cubicBezTo>
                  <a:pt x="4195483" y="1012737"/>
                  <a:pt x="4192059" y="1045728"/>
                  <a:pt x="4185539" y="1077592"/>
                </a:cubicBezTo>
                <a:lnTo>
                  <a:pt x="4159391" y="1161826"/>
                </a:lnTo>
                <a:lnTo>
                  <a:pt x="4863288" y="1161826"/>
                </a:lnTo>
                <a:lnTo>
                  <a:pt x="4861385" y="1158320"/>
                </a:lnTo>
                <a:cubicBezTo>
                  <a:pt x="4849953" y="1131293"/>
                  <a:pt x="4843632" y="1101578"/>
                  <a:pt x="4843632" y="1070386"/>
                </a:cubicBezTo>
                <a:cubicBezTo>
                  <a:pt x="4843632" y="945619"/>
                  <a:pt x="4944776" y="844476"/>
                  <a:pt x="5069542" y="844476"/>
                </a:cubicBezTo>
                <a:cubicBezTo>
                  <a:pt x="5194309" y="844476"/>
                  <a:pt x="5295452" y="945619"/>
                  <a:pt x="5295452" y="1070386"/>
                </a:cubicBezTo>
                <a:cubicBezTo>
                  <a:pt x="5295452" y="1101578"/>
                  <a:pt x="5289130" y="1131293"/>
                  <a:pt x="5277699" y="1158320"/>
                </a:cubicBezTo>
                <a:lnTo>
                  <a:pt x="5275796" y="1161826"/>
                </a:lnTo>
                <a:lnTo>
                  <a:pt x="8208086" y="1161826"/>
                </a:lnTo>
                <a:lnTo>
                  <a:pt x="8208086" y="0"/>
                </a:lnTo>
                <a:lnTo>
                  <a:pt x="6150068" y="0"/>
                </a:lnTo>
                <a:lnTo>
                  <a:pt x="6130697" y="62404"/>
                </a:lnTo>
                <a:cubicBezTo>
                  <a:pt x="6024545" y="313374"/>
                  <a:pt x="5776037" y="489473"/>
                  <a:pt x="5486400" y="489473"/>
                </a:cubicBezTo>
                <a:cubicBezTo>
                  <a:pt x="5196763" y="489473"/>
                  <a:pt x="4948255" y="313374"/>
                  <a:pt x="4842103" y="62404"/>
                </a:cubicBezTo>
                <a:lnTo>
                  <a:pt x="4822731" y="0"/>
                </a:lnTo>
                <a:lnTo>
                  <a:pt x="4369464" y="0"/>
                </a:lnTo>
                <a:lnTo>
                  <a:pt x="4371367" y="3505"/>
                </a:lnTo>
                <a:cubicBezTo>
                  <a:pt x="4382798" y="30533"/>
                  <a:pt x="4389120" y="60248"/>
                  <a:pt x="4389120" y="91440"/>
                </a:cubicBezTo>
                <a:cubicBezTo>
                  <a:pt x="4389120" y="216206"/>
                  <a:pt x="4287977" y="317350"/>
                  <a:pt x="4163210" y="317350"/>
                </a:cubicBezTo>
                <a:cubicBezTo>
                  <a:pt x="4038444" y="317350"/>
                  <a:pt x="3937300" y="216206"/>
                  <a:pt x="3937300" y="91440"/>
                </a:cubicBezTo>
                <a:cubicBezTo>
                  <a:pt x="3937300" y="60248"/>
                  <a:pt x="3943621" y="30533"/>
                  <a:pt x="3955053" y="3505"/>
                </a:cubicBezTo>
                <a:lnTo>
                  <a:pt x="3956955" y="0"/>
                </a:lnTo>
                <a:lnTo>
                  <a:pt x="489476" y="0"/>
                </a:lnTo>
                <a:cubicBezTo>
                  <a:pt x="489476" y="270328"/>
                  <a:pt x="270328" y="489473"/>
                  <a:pt x="0" y="489473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8" name="Oval 117"/>
          <p:cNvSpPr/>
          <p:nvPr userDrawn="1"/>
        </p:nvSpPr>
        <p:spPr>
          <a:xfrm>
            <a:off x="9695730" y="6449087"/>
            <a:ext cx="321548" cy="321548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27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684584" y="4551766"/>
            <a:ext cx="2629205" cy="824363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8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684584" y="4074360"/>
            <a:ext cx="2629205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29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8579270" y="4551766"/>
            <a:ext cx="2629205" cy="82436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0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8579270" y="4074360"/>
            <a:ext cx="2629205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2937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6807"/>
            <a:ext cx="12192000" cy="687018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6" name="Freeform 115"/>
          <p:cNvSpPr/>
          <p:nvPr userDrawn="1"/>
        </p:nvSpPr>
        <p:spPr>
          <a:xfrm flipV="1">
            <a:off x="2000924" y="6356346"/>
            <a:ext cx="8208086" cy="507030"/>
          </a:xfrm>
          <a:custGeom>
            <a:avLst/>
            <a:gdLst>
              <a:gd name="connsiteX0" fmla="*/ 7654071 w 8208086"/>
              <a:gd name="connsiteY0" fmla="*/ 117987 h 507030"/>
              <a:gd name="connsiteX1" fmla="*/ 7807329 w 8208086"/>
              <a:gd name="connsiteY1" fmla="*/ 16401 h 507030"/>
              <a:gd name="connsiteX2" fmla="*/ 7810640 w 8208086"/>
              <a:gd name="connsiteY2" fmla="*/ 0 h 507030"/>
              <a:gd name="connsiteX3" fmla="*/ 7497502 w 8208086"/>
              <a:gd name="connsiteY3" fmla="*/ 0 h 507030"/>
              <a:gd name="connsiteX4" fmla="*/ 7500813 w 8208086"/>
              <a:gd name="connsiteY4" fmla="*/ 16401 h 507030"/>
              <a:gd name="connsiteX5" fmla="*/ 7654071 w 8208086"/>
              <a:gd name="connsiteY5" fmla="*/ 117987 h 507030"/>
              <a:gd name="connsiteX6" fmla="*/ 4940837 w 8208086"/>
              <a:gd name="connsiteY6" fmla="*/ 149336 h 507030"/>
              <a:gd name="connsiteX7" fmla="*/ 4881671 w 8208086"/>
              <a:gd name="connsiteY7" fmla="*/ 90170 h 507030"/>
              <a:gd name="connsiteX8" fmla="*/ 4940837 w 8208086"/>
              <a:gd name="connsiteY8" fmla="*/ 31004 h 507030"/>
              <a:gd name="connsiteX9" fmla="*/ 5000003 w 8208086"/>
              <a:gd name="connsiteY9" fmla="*/ 90170 h 507030"/>
              <a:gd name="connsiteX10" fmla="*/ 4940837 w 8208086"/>
              <a:gd name="connsiteY10" fmla="*/ 149336 h 507030"/>
              <a:gd name="connsiteX11" fmla="*/ 6546029 w 8208086"/>
              <a:gd name="connsiteY11" fmla="*/ 170839 h 507030"/>
              <a:gd name="connsiteX12" fmla="*/ 6486863 w 8208086"/>
              <a:gd name="connsiteY12" fmla="*/ 111673 h 507030"/>
              <a:gd name="connsiteX13" fmla="*/ 6546029 w 8208086"/>
              <a:gd name="connsiteY13" fmla="*/ 52507 h 507030"/>
              <a:gd name="connsiteX14" fmla="*/ 6605195 w 8208086"/>
              <a:gd name="connsiteY14" fmla="*/ 111673 h 507030"/>
              <a:gd name="connsiteX15" fmla="*/ 6546029 w 8208086"/>
              <a:gd name="connsiteY15" fmla="*/ 170839 h 507030"/>
              <a:gd name="connsiteX16" fmla="*/ 2041466 w 8208086"/>
              <a:gd name="connsiteY16" fmla="*/ 170839 h 507030"/>
              <a:gd name="connsiteX17" fmla="*/ 1982300 w 8208086"/>
              <a:gd name="connsiteY17" fmla="*/ 111673 h 507030"/>
              <a:gd name="connsiteX18" fmla="*/ 2041466 w 8208086"/>
              <a:gd name="connsiteY18" fmla="*/ 52507 h 507030"/>
              <a:gd name="connsiteX19" fmla="*/ 2100632 w 8208086"/>
              <a:gd name="connsiteY19" fmla="*/ 111673 h 507030"/>
              <a:gd name="connsiteX20" fmla="*/ 2041466 w 8208086"/>
              <a:gd name="connsiteY20" fmla="*/ 170839 h 507030"/>
              <a:gd name="connsiteX21" fmla="*/ 535720 w 8208086"/>
              <a:gd name="connsiteY21" fmla="*/ 170839 h 507030"/>
              <a:gd name="connsiteX22" fmla="*/ 476554 w 8208086"/>
              <a:gd name="connsiteY22" fmla="*/ 111673 h 507030"/>
              <a:gd name="connsiteX23" fmla="*/ 535720 w 8208086"/>
              <a:gd name="connsiteY23" fmla="*/ 52507 h 507030"/>
              <a:gd name="connsiteX24" fmla="*/ 594886 w 8208086"/>
              <a:gd name="connsiteY24" fmla="*/ 111673 h 507030"/>
              <a:gd name="connsiteX25" fmla="*/ 535720 w 8208086"/>
              <a:gd name="connsiteY25" fmla="*/ 170839 h 507030"/>
              <a:gd name="connsiteX26" fmla="*/ 2842715 w 8208086"/>
              <a:gd name="connsiteY26" fmla="*/ 198456 h 507030"/>
              <a:gd name="connsiteX27" fmla="*/ 2783549 w 8208086"/>
              <a:gd name="connsiteY27" fmla="*/ 139290 h 507030"/>
              <a:gd name="connsiteX28" fmla="*/ 2842715 w 8208086"/>
              <a:gd name="connsiteY28" fmla="*/ 80124 h 507030"/>
              <a:gd name="connsiteX29" fmla="*/ 2901881 w 8208086"/>
              <a:gd name="connsiteY29" fmla="*/ 139290 h 507030"/>
              <a:gd name="connsiteX30" fmla="*/ 2842715 w 8208086"/>
              <a:gd name="connsiteY30" fmla="*/ 198456 h 507030"/>
              <a:gd name="connsiteX31" fmla="*/ 0 w 8208086"/>
              <a:gd name="connsiteY31" fmla="*/ 202277 h 507030"/>
              <a:gd name="connsiteX32" fmla="*/ 25102 w 8208086"/>
              <a:gd name="connsiteY32" fmla="*/ 190567 h 507030"/>
              <a:gd name="connsiteX33" fmla="*/ 209137 w 8208086"/>
              <a:gd name="connsiteY33" fmla="*/ 10904 h 507030"/>
              <a:gd name="connsiteX34" fmla="*/ 214553 w 8208086"/>
              <a:gd name="connsiteY34" fmla="*/ 1 h 507030"/>
              <a:gd name="connsiteX35" fmla="*/ 0 w 8208086"/>
              <a:gd name="connsiteY35" fmla="*/ 1 h 507030"/>
              <a:gd name="connsiteX36" fmla="*/ 4132479 w 8208086"/>
              <a:gd name="connsiteY36" fmla="*/ 215037 h 507030"/>
              <a:gd name="connsiteX37" fmla="*/ 4521766 w 8208086"/>
              <a:gd name="connsiteY37" fmla="*/ 37125 h 507030"/>
              <a:gd name="connsiteX38" fmla="*/ 4548833 w 8208086"/>
              <a:gd name="connsiteY38" fmla="*/ 1 h 507030"/>
              <a:gd name="connsiteX39" fmla="*/ 3716124 w 8208086"/>
              <a:gd name="connsiteY39" fmla="*/ 1 h 507030"/>
              <a:gd name="connsiteX40" fmla="*/ 3743191 w 8208086"/>
              <a:gd name="connsiteY40" fmla="*/ 37125 h 507030"/>
              <a:gd name="connsiteX41" fmla="*/ 4132479 w 8208086"/>
              <a:gd name="connsiteY41" fmla="*/ 215037 h 507030"/>
              <a:gd name="connsiteX42" fmla="*/ 1437493 w 8208086"/>
              <a:gd name="connsiteY42" fmla="*/ 231365 h 507030"/>
              <a:gd name="connsiteX43" fmla="*/ 1378327 w 8208086"/>
              <a:gd name="connsiteY43" fmla="*/ 172199 h 507030"/>
              <a:gd name="connsiteX44" fmla="*/ 1437493 w 8208086"/>
              <a:gd name="connsiteY44" fmla="*/ 113033 h 507030"/>
              <a:gd name="connsiteX45" fmla="*/ 1496659 w 8208086"/>
              <a:gd name="connsiteY45" fmla="*/ 172199 h 507030"/>
              <a:gd name="connsiteX46" fmla="*/ 1437493 w 8208086"/>
              <a:gd name="connsiteY46" fmla="*/ 231365 h 507030"/>
              <a:gd name="connsiteX47" fmla="*/ 7309832 w 8208086"/>
              <a:gd name="connsiteY47" fmla="*/ 243466 h 507030"/>
              <a:gd name="connsiteX48" fmla="*/ 7250666 w 8208086"/>
              <a:gd name="connsiteY48" fmla="*/ 184300 h 507030"/>
              <a:gd name="connsiteX49" fmla="*/ 7309832 w 8208086"/>
              <a:gd name="connsiteY49" fmla="*/ 125134 h 507030"/>
              <a:gd name="connsiteX50" fmla="*/ 7368998 w 8208086"/>
              <a:gd name="connsiteY50" fmla="*/ 184300 h 507030"/>
              <a:gd name="connsiteX51" fmla="*/ 7309832 w 8208086"/>
              <a:gd name="connsiteY51" fmla="*/ 243466 h 507030"/>
              <a:gd name="connsiteX52" fmla="*/ 5393621 w 8208086"/>
              <a:gd name="connsiteY52" fmla="*/ 388409 h 507030"/>
              <a:gd name="connsiteX53" fmla="*/ 5334455 w 8208086"/>
              <a:gd name="connsiteY53" fmla="*/ 329243 h 507030"/>
              <a:gd name="connsiteX54" fmla="*/ 5393621 w 8208086"/>
              <a:gd name="connsiteY54" fmla="*/ 270077 h 507030"/>
              <a:gd name="connsiteX55" fmla="*/ 5452787 w 8208086"/>
              <a:gd name="connsiteY55" fmla="*/ 329243 h 507030"/>
              <a:gd name="connsiteX56" fmla="*/ 5393621 w 8208086"/>
              <a:gd name="connsiteY56" fmla="*/ 388409 h 507030"/>
              <a:gd name="connsiteX57" fmla="*/ 3216538 w 8208086"/>
              <a:gd name="connsiteY57" fmla="*/ 392240 h 507030"/>
              <a:gd name="connsiteX58" fmla="*/ 3382867 w 8208086"/>
              <a:gd name="connsiteY58" fmla="*/ 225911 h 507030"/>
              <a:gd name="connsiteX59" fmla="*/ 3216538 w 8208086"/>
              <a:gd name="connsiteY59" fmla="*/ 59582 h 507030"/>
              <a:gd name="connsiteX60" fmla="*/ 3050209 w 8208086"/>
              <a:gd name="connsiteY60" fmla="*/ 225911 h 507030"/>
              <a:gd name="connsiteX61" fmla="*/ 3216538 w 8208086"/>
              <a:gd name="connsiteY61" fmla="*/ 392240 h 507030"/>
              <a:gd name="connsiteX62" fmla="*/ 3588023 w 8208086"/>
              <a:gd name="connsiteY62" fmla="*/ 392440 h 507030"/>
              <a:gd name="connsiteX63" fmla="*/ 3528857 w 8208086"/>
              <a:gd name="connsiteY63" fmla="*/ 333274 h 507030"/>
              <a:gd name="connsiteX64" fmla="*/ 3588023 w 8208086"/>
              <a:gd name="connsiteY64" fmla="*/ 274108 h 507030"/>
              <a:gd name="connsiteX65" fmla="*/ 3647189 w 8208086"/>
              <a:gd name="connsiteY65" fmla="*/ 333274 h 507030"/>
              <a:gd name="connsiteX66" fmla="*/ 3588023 w 8208086"/>
              <a:gd name="connsiteY66" fmla="*/ 392440 h 507030"/>
              <a:gd name="connsiteX67" fmla="*/ 1411942 w 8208086"/>
              <a:gd name="connsiteY67" fmla="*/ 401729 h 507030"/>
              <a:gd name="connsiteX68" fmla="*/ 1578271 w 8208086"/>
              <a:gd name="connsiteY68" fmla="*/ 235400 h 507030"/>
              <a:gd name="connsiteX69" fmla="*/ 1411942 w 8208086"/>
              <a:gd name="connsiteY69" fmla="*/ 69071 h 507030"/>
              <a:gd name="connsiteX70" fmla="*/ 1245613 w 8208086"/>
              <a:gd name="connsiteY70" fmla="*/ 235400 h 507030"/>
              <a:gd name="connsiteX71" fmla="*/ 1411942 w 8208086"/>
              <a:gd name="connsiteY71" fmla="*/ 401729 h 507030"/>
              <a:gd name="connsiteX72" fmla="*/ 2175735 w 8208086"/>
              <a:gd name="connsiteY72" fmla="*/ 433771 h 507030"/>
              <a:gd name="connsiteX73" fmla="*/ 2116569 w 8208086"/>
              <a:gd name="connsiteY73" fmla="*/ 374605 h 507030"/>
              <a:gd name="connsiteX74" fmla="*/ 2175735 w 8208086"/>
              <a:gd name="connsiteY74" fmla="*/ 315439 h 507030"/>
              <a:gd name="connsiteX75" fmla="*/ 2234901 w 8208086"/>
              <a:gd name="connsiteY75" fmla="*/ 374605 h 507030"/>
              <a:gd name="connsiteX76" fmla="*/ 2175735 w 8208086"/>
              <a:gd name="connsiteY76" fmla="*/ 433771 h 507030"/>
              <a:gd name="connsiteX77" fmla="*/ 2564048 w 8208086"/>
              <a:gd name="connsiteY77" fmla="*/ 437099 h 507030"/>
              <a:gd name="connsiteX78" fmla="*/ 2504882 w 8208086"/>
              <a:gd name="connsiteY78" fmla="*/ 377933 h 507030"/>
              <a:gd name="connsiteX79" fmla="*/ 2564048 w 8208086"/>
              <a:gd name="connsiteY79" fmla="*/ 318767 h 507030"/>
              <a:gd name="connsiteX80" fmla="*/ 2623214 w 8208086"/>
              <a:gd name="connsiteY80" fmla="*/ 377933 h 507030"/>
              <a:gd name="connsiteX81" fmla="*/ 2564048 w 8208086"/>
              <a:gd name="connsiteY81" fmla="*/ 437099 h 507030"/>
              <a:gd name="connsiteX82" fmla="*/ 953926 w 8208086"/>
              <a:gd name="connsiteY82" fmla="*/ 437099 h 507030"/>
              <a:gd name="connsiteX83" fmla="*/ 894760 w 8208086"/>
              <a:gd name="connsiteY83" fmla="*/ 377933 h 507030"/>
              <a:gd name="connsiteX84" fmla="*/ 953926 w 8208086"/>
              <a:gd name="connsiteY84" fmla="*/ 318767 h 507030"/>
              <a:gd name="connsiteX85" fmla="*/ 1013092 w 8208086"/>
              <a:gd name="connsiteY85" fmla="*/ 377933 h 507030"/>
              <a:gd name="connsiteX86" fmla="*/ 953926 w 8208086"/>
              <a:gd name="connsiteY86" fmla="*/ 437099 h 507030"/>
              <a:gd name="connsiteX87" fmla="*/ 6992470 w 8208086"/>
              <a:gd name="connsiteY87" fmla="*/ 454584 h 507030"/>
              <a:gd name="connsiteX88" fmla="*/ 6933304 w 8208086"/>
              <a:gd name="connsiteY88" fmla="*/ 395418 h 507030"/>
              <a:gd name="connsiteX89" fmla="*/ 6992470 w 8208086"/>
              <a:gd name="connsiteY89" fmla="*/ 336252 h 507030"/>
              <a:gd name="connsiteX90" fmla="*/ 7051636 w 8208086"/>
              <a:gd name="connsiteY90" fmla="*/ 395418 h 507030"/>
              <a:gd name="connsiteX91" fmla="*/ 6992470 w 8208086"/>
              <a:gd name="connsiteY91" fmla="*/ 454584 h 507030"/>
              <a:gd name="connsiteX92" fmla="*/ 8004091 w 8208086"/>
              <a:gd name="connsiteY92" fmla="*/ 461310 h 507030"/>
              <a:gd name="connsiteX93" fmla="*/ 7944925 w 8208086"/>
              <a:gd name="connsiteY93" fmla="*/ 402144 h 507030"/>
              <a:gd name="connsiteX94" fmla="*/ 8004091 w 8208086"/>
              <a:gd name="connsiteY94" fmla="*/ 342978 h 507030"/>
              <a:gd name="connsiteX95" fmla="*/ 8063257 w 8208086"/>
              <a:gd name="connsiteY95" fmla="*/ 402144 h 507030"/>
              <a:gd name="connsiteX96" fmla="*/ 8004091 w 8208086"/>
              <a:gd name="connsiteY96" fmla="*/ 461310 h 507030"/>
              <a:gd name="connsiteX97" fmla="*/ 4577380 w 8208086"/>
              <a:gd name="connsiteY97" fmla="*/ 461310 h 507030"/>
              <a:gd name="connsiteX98" fmla="*/ 4518214 w 8208086"/>
              <a:gd name="connsiteY98" fmla="*/ 402144 h 507030"/>
              <a:gd name="connsiteX99" fmla="*/ 4577380 w 8208086"/>
              <a:gd name="connsiteY99" fmla="*/ 342978 h 507030"/>
              <a:gd name="connsiteX100" fmla="*/ 4636546 w 8208086"/>
              <a:gd name="connsiteY100" fmla="*/ 402144 h 507030"/>
              <a:gd name="connsiteX101" fmla="*/ 4577380 w 8208086"/>
              <a:gd name="connsiteY101" fmla="*/ 461310 h 507030"/>
              <a:gd name="connsiteX102" fmla="*/ 1411942 w 8208086"/>
              <a:gd name="connsiteY102" fmla="*/ 461310 h 507030"/>
              <a:gd name="connsiteX103" fmla="*/ 1186032 w 8208086"/>
              <a:gd name="connsiteY103" fmla="*/ 235400 h 507030"/>
              <a:gd name="connsiteX104" fmla="*/ 1411942 w 8208086"/>
              <a:gd name="connsiteY104" fmla="*/ 9490 h 507030"/>
              <a:gd name="connsiteX105" fmla="*/ 1637852 w 8208086"/>
              <a:gd name="connsiteY105" fmla="*/ 235400 h 507030"/>
              <a:gd name="connsiteX106" fmla="*/ 1411942 w 8208086"/>
              <a:gd name="connsiteY106" fmla="*/ 461310 h 507030"/>
              <a:gd name="connsiteX107" fmla="*/ 5773470 w 8208086"/>
              <a:gd name="connsiteY107" fmla="*/ 507030 h 507030"/>
              <a:gd name="connsiteX108" fmla="*/ 6538656 w 8208086"/>
              <a:gd name="connsiteY108" fmla="*/ 507030 h 507030"/>
              <a:gd name="connsiteX109" fmla="*/ 6520103 w 8208086"/>
              <a:gd name="connsiteY109" fmla="*/ 484543 h 507030"/>
              <a:gd name="connsiteX110" fmla="*/ 6156063 w 8208086"/>
              <a:gd name="connsiteY110" fmla="*/ 333753 h 507030"/>
              <a:gd name="connsiteX111" fmla="*/ 5792023 w 8208086"/>
              <a:gd name="connsiteY111" fmla="*/ 484543 h 507030"/>
              <a:gd name="connsiteX112" fmla="*/ 4812934 w 8208086"/>
              <a:gd name="connsiteY112" fmla="*/ 507030 h 507030"/>
              <a:gd name="connsiteX113" fmla="*/ 5127131 w 8208086"/>
              <a:gd name="connsiteY113" fmla="*/ 507030 h 507030"/>
              <a:gd name="connsiteX114" fmla="*/ 5136362 w 8208086"/>
              <a:gd name="connsiteY114" fmla="*/ 461310 h 507030"/>
              <a:gd name="connsiteX115" fmla="*/ 4970033 w 8208086"/>
              <a:gd name="connsiteY115" fmla="*/ 294981 h 507030"/>
              <a:gd name="connsiteX116" fmla="*/ 4803704 w 8208086"/>
              <a:gd name="connsiteY116" fmla="*/ 461310 h 507030"/>
              <a:gd name="connsiteX117" fmla="*/ 314611 w 8208086"/>
              <a:gd name="connsiteY117" fmla="*/ 507030 h 507030"/>
              <a:gd name="connsiteX118" fmla="*/ 632064 w 8208086"/>
              <a:gd name="connsiteY118" fmla="*/ 507030 h 507030"/>
              <a:gd name="connsiteX119" fmla="*/ 639667 w 8208086"/>
              <a:gd name="connsiteY119" fmla="*/ 469377 h 507030"/>
              <a:gd name="connsiteX120" fmla="*/ 473337 w 8208086"/>
              <a:gd name="connsiteY120" fmla="*/ 303048 h 507030"/>
              <a:gd name="connsiteX121" fmla="*/ 307008 w 8208086"/>
              <a:gd name="connsiteY121" fmla="*/ 469377 h 507030"/>
              <a:gd name="connsiteX122" fmla="*/ 0 w 8208086"/>
              <a:gd name="connsiteY122" fmla="*/ 507030 h 507030"/>
              <a:gd name="connsiteX123" fmla="*/ 251223 w 8208086"/>
              <a:gd name="connsiteY123" fmla="*/ 507030 h 507030"/>
              <a:gd name="connsiteX124" fmla="*/ 247427 w 8208086"/>
              <a:gd name="connsiteY124" fmla="*/ 469377 h 507030"/>
              <a:gd name="connsiteX125" fmla="*/ 473337 w 8208086"/>
              <a:gd name="connsiteY125" fmla="*/ 243467 h 507030"/>
              <a:gd name="connsiteX126" fmla="*/ 699248 w 8208086"/>
              <a:gd name="connsiteY126" fmla="*/ 469377 h 507030"/>
              <a:gd name="connsiteX127" fmla="*/ 695451 w 8208086"/>
              <a:gd name="connsiteY127" fmla="*/ 507030 h 507030"/>
              <a:gd name="connsiteX128" fmla="*/ 4748772 w 8208086"/>
              <a:gd name="connsiteY128" fmla="*/ 507030 h 507030"/>
              <a:gd name="connsiteX129" fmla="*/ 4748713 w 8208086"/>
              <a:gd name="connsiteY129" fmla="*/ 506839 h 507030"/>
              <a:gd name="connsiteX130" fmla="*/ 4744123 w 8208086"/>
              <a:gd name="connsiteY130" fmla="*/ 461310 h 507030"/>
              <a:gd name="connsiteX131" fmla="*/ 4970033 w 8208086"/>
              <a:gd name="connsiteY131" fmla="*/ 235400 h 507030"/>
              <a:gd name="connsiteX132" fmla="*/ 5195943 w 8208086"/>
              <a:gd name="connsiteY132" fmla="*/ 461310 h 507030"/>
              <a:gd name="connsiteX133" fmla="*/ 5191353 w 8208086"/>
              <a:gd name="connsiteY133" fmla="*/ 506839 h 507030"/>
              <a:gd name="connsiteX134" fmla="*/ 5191293 w 8208086"/>
              <a:gd name="connsiteY134" fmla="*/ 507030 h 507030"/>
              <a:gd name="connsiteX135" fmla="*/ 5549422 w 8208086"/>
              <a:gd name="connsiteY135" fmla="*/ 507030 h 507030"/>
              <a:gd name="connsiteX136" fmla="*/ 5576237 w 8208086"/>
              <a:gd name="connsiteY136" fmla="*/ 457628 h 507030"/>
              <a:gd name="connsiteX137" fmla="*/ 6156063 w 8208086"/>
              <a:gd name="connsiteY137" fmla="*/ 149336 h 507030"/>
              <a:gd name="connsiteX138" fmla="*/ 6735889 w 8208086"/>
              <a:gd name="connsiteY138" fmla="*/ 457628 h 507030"/>
              <a:gd name="connsiteX139" fmla="*/ 6762704 w 8208086"/>
              <a:gd name="connsiteY139" fmla="*/ 507030 h 507030"/>
              <a:gd name="connsiteX140" fmla="*/ 8208086 w 8208086"/>
              <a:gd name="connsiteY140" fmla="*/ 507030 h 507030"/>
              <a:gd name="connsiteX141" fmla="*/ 8208086 w 8208086"/>
              <a:gd name="connsiteY141" fmla="*/ 1 h 507030"/>
              <a:gd name="connsiteX142" fmla="*/ 7874518 w 8208086"/>
              <a:gd name="connsiteY142" fmla="*/ 1 h 507030"/>
              <a:gd name="connsiteX143" fmla="*/ 7862228 w 8208086"/>
              <a:gd name="connsiteY143" fmla="*/ 39593 h 507030"/>
              <a:gd name="connsiteX144" fmla="*/ 7654071 w 8208086"/>
              <a:gd name="connsiteY144" fmla="*/ 177569 h 507030"/>
              <a:gd name="connsiteX145" fmla="*/ 7445914 w 8208086"/>
              <a:gd name="connsiteY145" fmla="*/ 39593 h 507030"/>
              <a:gd name="connsiteX146" fmla="*/ 7433624 w 8208086"/>
              <a:gd name="connsiteY146" fmla="*/ 1 h 507030"/>
              <a:gd name="connsiteX147" fmla="*/ 4761674 w 8208086"/>
              <a:gd name="connsiteY147" fmla="*/ 1 h 507030"/>
              <a:gd name="connsiteX148" fmla="*/ 4730493 w 8208086"/>
              <a:gd name="connsiteY148" fmla="*/ 62792 h 507030"/>
              <a:gd name="connsiteX149" fmla="*/ 4132479 w 8208086"/>
              <a:gd name="connsiteY149" fmla="*/ 399454 h 507030"/>
              <a:gd name="connsiteX150" fmla="*/ 3534464 w 8208086"/>
              <a:gd name="connsiteY150" fmla="*/ 62792 h 507030"/>
              <a:gd name="connsiteX151" fmla="*/ 3503283 w 8208086"/>
              <a:gd name="connsiteY151" fmla="*/ 1 h 507030"/>
              <a:gd name="connsiteX152" fmla="*/ 3216538 w 8208086"/>
              <a:gd name="connsiteY152" fmla="*/ 1 h 507030"/>
              <a:gd name="connsiteX153" fmla="*/ 3442448 w 8208086"/>
              <a:gd name="connsiteY153" fmla="*/ 225911 h 507030"/>
              <a:gd name="connsiteX154" fmla="*/ 3216538 w 8208086"/>
              <a:gd name="connsiteY154" fmla="*/ 451821 h 507030"/>
              <a:gd name="connsiteX155" fmla="*/ 2990628 w 8208086"/>
              <a:gd name="connsiteY155" fmla="*/ 225911 h 507030"/>
              <a:gd name="connsiteX156" fmla="*/ 3216538 w 8208086"/>
              <a:gd name="connsiteY156" fmla="*/ 1 h 507030"/>
              <a:gd name="connsiteX157" fmla="*/ 419687 w 8208086"/>
              <a:gd name="connsiteY157" fmla="*/ 1 h 507030"/>
              <a:gd name="connsiteX158" fmla="*/ 419588 w 8208086"/>
              <a:gd name="connsiteY158" fmla="*/ 343 h 507030"/>
              <a:gd name="connsiteX159" fmla="*/ 9267 w 8208086"/>
              <a:gd name="connsiteY159" fmla="*/ 400763 h 507030"/>
              <a:gd name="connsiteX160" fmla="*/ 0 w 8208086"/>
              <a:gd name="connsiteY160" fmla="*/ 403266 h 50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8208086" h="507030">
                <a:moveTo>
                  <a:pt x="7654071" y="117987"/>
                </a:moveTo>
                <a:cubicBezTo>
                  <a:pt x="7722967" y="117987"/>
                  <a:pt x="7782079" y="76099"/>
                  <a:pt x="7807329" y="16401"/>
                </a:cubicBezTo>
                <a:lnTo>
                  <a:pt x="7810640" y="0"/>
                </a:lnTo>
                <a:lnTo>
                  <a:pt x="7497502" y="0"/>
                </a:lnTo>
                <a:lnTo>
                  <a:pt x="7500813" y="16401"/>
                </a:lnTo>
                <a:cubicBezTo>
                  <a:pt x="7526063" y="76099"/>
                  <a:pt x="7585175" y="117987"/>
                  <a:pt x="7654071" y="117987"/>
                </a:cubicBezTo>
                <a:close/>
                <a:moveTo>
                  <a:pt x="4940837" y="149336"/>
                </a:moveTo>
                <a:cubicBezTo>
                  <a:pt x="4908161" y="149336"/>
                  <a:pt x="4881671" y="122846"/>
                  <a:pt x="4881671" y="90170"/>
                </a:cubicBezTo>
                <a:cubicBezTo>
                  <a:pt x="4881671" y="57493"/>
                  <a:pt x="4908161" y="31004"/>
                  <a:pt x="4940837" y="31004"/>
                </a:cubicBezTo>
                <a:cubicBezTo>
                  <a:pt x="4973513" y="31004"/>
                  <a:pt x="5000003" y="57493"/>
                  <a:pt x="5000003" y="90170"/>
                </a:cubicBezTo>
                <a:cubicBezTo>
                  <a:pt x="5000003" y="122846"/>
                  <a:pt x="4973513" y="149336"/>
                  <a:pt x="4940837" y="149336"/>
                </a:cubicBezTo>
                <a:close/>
                <a:moveTo>
                  <a:pt x="6546029" y="170839"/>
                </a:moveTo>
                <a:cubicBezTo>
                  <a:pt x="6513353" y="170839"/>
                  <a:pt x="6486863" y="144349"/>
                  <a:pt x="6486863" y="111673"/>
                </a:cubicBezTo>
                <a:cubicBezTo>
                  <a:pt x="6486863" y="78996"/>
                  <a:pt x="6513353" y="52507"/>
                  <a:pt x="6546029" y="52507"/>
                </a:cubicBezTo>
                <a:cubicBezTo>
                  <a:pt x="6578705" y="52507"/>
                  <a:pt x="6605195" y="78996"/>
                  <a:pt x="6605195" y="111673"/>
                </a:cubicBezTo>
                <a:cubicBezTo>
                  <a:pt x="6605195" y="144349"/>
                  <a:pt x="6578705" y="170839"/>
                  <a:pt x="6546029" y="170839"/>
                </a:cubicBezTo>
                <a:close/>
                <a:moveTo>
                  <a:pt x="2041466" y="170839"/>
                </a:moveTo>
                <a:cubicBezTo>
                  <a:pt x="2008790" y="170839"/>
                  <a:pt x="1982300" y="144349"/>
                  <a:pt x="1982300" y="111673"/>
                </a:cubicBezTo>
                <a:cubicBezTo>
                  <a:pt x="1982300" y="78996"/>
                  <a:pt x="2008790" y="52507"/>
                  <a:pt x="2041466" y="52507"/>
                </a:cubicBezTo>
                <a:cubicBezTo>
                  <a:pt x="2074142" y="52507"/>
                  <a:pt x="2100632" y="78996"/>
                  <a:pt x="2100632" y="111673"/>
                </a:cubicBezTo>
                <a:cubicBezTo>
                  <a:pt x="2100632" y="144349"/>
                  <a:pt x="2074142" y="170839"/>
                  <a:pt x="2041466" y="170839"/>
                </a:cubicBezTo>
                <a:close/>
                <a:moveTo>
                  <a:pt x="535720" y="170839"/>
                </a:moveTo>
                <a:cubicBezTo>
                  <a:pt x="503045" y="170839"/>
                  <a:pt x="476554" y="144349"/>
                  <a:pt x="476554" y="111673"/>
                </a:cubicBezTo>
                <a:cubicBezTo>
                  <a:pt x="476554" y="78996"/>
                  <a:pt x="503045" y="52507"/>
                  <a:pt x="535720" y="52507"/>
                </a:cubicBezTo>
                <a:cubicBezTo>
                  <a:pt x="568396" y="52507"/>
                  <a:pt x="594886" y="78996"/>
                  <a:pt x="594886" y="111673"/>
                </a:cubicBezTo>
                <a:cubicBezTo>
                  <a:pt x="594886" y="144349"/>
                  <a:pt x="568396" y="170839"/>
                  <a:pt x="535720" y="170839"/>
                </a:cubicBezTo>
                <a:close/>
                <a:moveTo>
                  <a:pt x="2842715" y="198456"/>
                </a:moveTo>
                <a:cubicBezTo>
                  <a:pt x="2810039" y="198456"/>
                  <a:pt x="2783549" y="171966"/>
                  <a:pt x="2783549" y="139290"/>
                </a:cubicBezTo>
                <a:cubicBezTo>
                  <a:pt x="2783549" y="106613"/>
                  <a:pt x="2810039" y="80124"/>
                  <a:pt x="2842715" y="80124"/>
                </a:cubicBezTo>
                <a:cubicBezTo>
                  <a:pt x="2875391" y="80124"/>
                  <a:pt x="2901881" y="106613"/>
                  <a:pt x="2901881" y="139290"/>
                </a:cubicBezTo>
                <a:cubicBezTo>
                  <a:pt x="2901881" y="171966"/>
                  <a:pt x="2875391" y="198456"/>
                  <a:pt x="2842715" y="198456"/>
                </a:cubicBezTo>
                <a:close/>
                <a:moveTo>
                  <a:pt x="0" y="202277"/>
                </a:moveTo>
                <a:lnTo>
                  <a:pt x="25102" y="190567"/>
                </a:lnTo>
                <a:cubicBezTo>
                  <a:pt x="100564" y="147174"/>
                  <a:pt x="163992" y="85207"/>
                  <a:pt x="209137" y="10904"/>
                </a:cubicBezTo>
                <a:lnTo>
                  <a:pt x="214553" y="1"/>
                </a:lnTo>
                <a:lnTo>
                  <a:pt x="0" y="1"/>
                </a:lnTo>
                <a:close/>
                <a:moveTo>
                  <a:pt x="4132479" y="215037"/>
                </a:moveTo>
                <a:cubicBezTo>
                  <a:pt x="4287973" y="215037"/>
                  <a:pt x="4427367" y="146102"/>
                  <a:pt x="4521766" y="37125"/>
                </a:cubicBezTo>
                <a:lnTo>
                  <a:pt x="4548833" y="1"/>
                </a:lnTo>
                <a:lnTo>
                  <a:pt x="3716124" y="1"/>
                </a:lnTo>
                <a:lnTo>
                  <a:pt x="3743191" y="37125"/>
                </a:lnTo>
                <a:cubicBezTo>
                  <a:pt x="3837590" y="146102"/>
                  <a:pt x="3976984" y="215037"/>
                  <a:pt x="4132479" y="215037"/>
                </a:cubicBezTo>
                <a:close/>
                <a:moveTo>
                  <a:pt x="1437493" y="231365"/>
                </a:moveTo>
                <a:cubicBezTo>
                  <a:pt x="1404817" y="231365"/>
                  <a:pt x="1378327" y="204875"/>
                  <a:pt x="1378327" y="172199"/>
                </a:cubicBezTo>
                <a:cubicBezTo>
                  <a:pt x="1378327" y="139522"/>
                  <a:pt x="1404817" y="113033"/>
                  <a:pt x="1437493" y="113033"/>
                </a:cubicBezTo>
                <a:cubicBezTo>
                  <a:pt x="1470169" y="113033"/>
                  <a:pt x="1496659" y="139522"/>
                  <a:pt x="1496659" y="172199"/>
                </a:cubicBezTo>
                <a:cubicBezTo>
                  <a:pt x="1496659" y="204875"/>
                  <a:pt x="1470169" y="231365"/>
                  <a:pt x="1437493" y="231365"/>
                </a:cubicBezTo>
                <a:close/>
                <a:moveTo>
                  <a:pt x="7309832" y="243466"/>
                </a:moveTo>
                <a:cubicBezTo>
                  <a:pt x="7277156" y="243466"/>
                  <a:pt x="7250666" y="216976"/>
                  <a:pt x="7250666" y="184300"/>
                </a:cubicBezTo>
                <a:cubicBezTo>
                  <a:pt x="7250666" y="151623"/>
                  <a:pt x="7277156" y="125134"/>
                  <a:pt x="7309832" y="125134"/>
                </a:cubicBezTo>
                <a:cubicBezTo>
                  <a:pt x="7342508" y="125134"/>
                  <a:pt x="7368998" y="151623"/>
                  <a:pt x="7368998" y="184300"/>
                </a:cubicBezTo>
                <a:cubicBezTo>
                  <a:pt x="7368998" y="216976"/>
                  <a:pt x="7342508" y="243466"/>
                  <a:pt x="7309832" y="243466"/>
                </a:cubicBezTo>
                <a:close/>
                <a:moveTo>
                  <a:pt x="5393621" y="388409"/>
                </a:moveTo>
                <a:cubicBezTo>
                  <a:pt x="5360945" y="388409"/>
                  <a:pt x="5334455" y="361919"/>
                  <a:pt x="5334455" y="329243"/>
                </a:cubicBezTo>
                <a:cubicBezTo>
                  <a:pt x="5334455" y="296566"/>
                  <a:pt x="5360945" y="270077"/>
                  <a:pt x="5393621" y="270077"/>
                </a:cubicBezTo>
                <a:cubicBezTo>
                  <a:pt x="5426297" y="270077"/>
                  <a:pt x="5452787" y="296566"/>
                  <a:pt x="5452787" y="329243"/>
                </a:cubicBezTo>
                <a:cubicBezTo>
                  <a:pt x="5452787" y="361919"/>
                  <a:pt x="5426297" y="388409"/>
                  <a:pt x="5393621" y="388409"/>
                </a:cubicBezTo>
                <a:close/>
                <a:moveTo>
                  <a:pt x="3216538" y="392240"/>
                </a:moveTo>
                <a:cubicBezTo>
                  <a:pt x="3308399" y="392240"/>
                  <a:pt x="3382867" y="317772"/>
                  <a:pt x="3382867" y="225911"/>
                </a:cubicBezTo>
                <a:cubicBezTo>
                  <a:pt x="3382867" y="134050"/>
                  <a:pt x="3308399" y="59582"/>
                  <a:pt x="3216538" y="59582"/>
                </a:cubicBezTo>
                <a:cubicBezTo>
                  <a:pt x="3124677" y="59582"/>
                  <a:pt x="3050209" y="134050"/>
                  <a:pt x="3050209" y="225911"/>
                </a:cubicBezTo>
                <a:cubicBezTo>
                  <a:pt x="3050209" y="317772"/>
                  <a:pt x="3124677" y="392240"/>
                  <a:pt x="3216538" y="392240"/>
                </a:cubicBezTo>
                <a:close/>
                <a:moveTo>
                  <a:pt x="3588023" y="392440"/>
                </a:moveTo>
                <a:cubicBezTo>
                  <a:pt x="3555347" y="392440"/>
                  <a:pt x="3528857" y="365950"/>
                  <a:pt x="3528857" y="333274"/>
                </a:cubicBezTo>
                <a:cubicBezTo>
                  <a:pt x="3528857" y="300597"/>
                  <a:pt x="3555347" y="274108"/>
                  <a:pt x="3588023" y="274108"/>
                </a:cubicBezTo>
                <a:cubicBezTo>
                  <a:pt x="3620699" y="274108"/>
                  <a:pt x="3647189" y="300597"/>
                  <a:pt x="3647189" y="333274"/>
                </a:cubicBezTo>
                <a:cubicBezTo>
                  <a:pt x="3647189" y="365950"/>
                  <a:pt x="3620699" y="392440"/>
                  <a:pt x="3588023" y="392440"/>
                </a:cubicBezTo>
                <a:close/>
                <a:moveTo>
                  <a:pt x="1411942" y="401729"/>
                </a:moveTo>
                <a:cubicBezTo>
                  <a:pt x="1503803" y="401729"/>
                  <a:pt x="1578271" y="327261"/>
                  <a:pt x="1578271" y="235400"/>
                </a:cubicBezTo>
                <a:cubicBezTo>
                  <a:pt x="1578271" y="143539"/>
                  <a:pt x="1503803" y="69071"/>
                  <a:pt x="1411942" y="69071"/>
                </a:cubicBezTo>
                <a:cubicBezTo>
                  <a:pt x="1320081" y="69071"/>
                  <a:pt x="1245613" y="143539"/>
                  <a:pt x="1245613" y="235400"/>
                </a:cubicBezTo>
                <a:cubicBezTo>
                  <a:pt x="1245613" y="327261"/>
                  <a:pt x="1320081" y="401729"/>
                  <a:pt x="1411942" y="401729"/>
                </a:cubicBezTo>
                <a:close/>
                <a:moveTo>
                  <a:pt x="2175735" y="433771"/>
                </a:moveTo>
                <a:cubicBezTo>
                  <a:pt x="2143059" y="433771"/>
                  <a:pt x="2116569" y="407281"/>
                  <a:pt x="2116569" y="374605"/>
                </a:cubicBezTo>
                <a:cubicBezTo>
                  <a:pt x="2116569" y="341928"/>
                  <a:pt x="2143059" y="315439"/>
                  <a:pt x="2175735" y="315439"/>
                </a:cubicBezTo>
                <a:cubicBezTo>
                  <a:pt x="2208411" y="315439"/>
                  <a:pt x="2234901" y="341928"/>
                  <a:pt x="2234901" y="374605"/>
                </a:cubicBezTo>
                <a:cubicBezTo>
                  <a:pt x="2234901" y="407281"/>
                  <a:pt x="2208411" y="433771"/>
                  <a:pt x="2175735" y="433771"/>
                </a:cubicBezTo>
                <a:close/>
                <a:moveTo>
                  <a:pt x="2564048" y="437099"/>
                </a:moveTo>
                <a:cubicBezTo>
                  <a:pt x="2531372" y="437099"/>
                  <a:pt x="2504882" y="410609"/>
                  <a:pt x="2504882" y="377933"/>
                </a:cubicBezTo>
                <a:cubicBezTo>
                  <a:pt x="2504882" y="345256"/>
                  <a:pt x="2531372" y="318767"/>
                  <a:pt x="2564048" y="318767"/>
                </a:cubicBezTo>
                <a:cubicBezTo>
                  <a:pt x="2596724" y="318767"/>
                  <a:pt x="2623214" y="345256"/>
                  <a:pt x="2623214" y="377933"/>
                </a:cubicBezTo>
                <a:cubicBezTo>
                  <a:pt x="2623214" y="410609"/>
                  <a:pt x="2596724" y="437099"/>
                  <a:pt x="2564048" y="437099"/>
                </a:cubicBezTo>
                <a:close/>
                <a:moveTo>
                  <a:pt x="953926" y="437099"/>
                </a:moveTo>
                <a:cubicBezTo>
                  <a:pt x="921250" y="437099"/>
                  <a:pt x="894760" y="410609"/>
                  <a:pt x="894760" y="377933"/>
                </a:cubicBezTo>
                <a:cubicBezTo>
                  <a:pt x="894760" y="345256"/>
                  <a:pt x="921250" y="318767"/>
                  <a:pt x="953926" y="318767"/>
                </a:cubicBezTo>
                <a:cubicBezTo>
                  <a:pt x="986604" y="318767"/>
                  <a:pt x="1013092" y="345256"/>
                  <a:pt x="1013092" y="377933"/>
                </a:cubicBezTo>
                <a:cubicBezTo>
                  <a:pt x="1013092" y="410609"/>
                  <a:pt x="986604" y="437099"/>
                  <a:pt x="953926" y="437099"/>
                </a:cubicBezTo>
                <a:close/>
                <a:moveTo>
                  <a:pt x="6992470" y="454584"/>
                </a:moveTo>
                <a:cubicBezTo>
                  <a:pt x="6959794" y="454584"/>
                  <a:pt x="6933304" y="428094"/>
                  <a:pt x="6933304" y="395418"/>
                </a:cubicBezTo>
                <a:cubicBezTo>
                  <a:pt x="6933304" y="362741"/>
                  <a:pt x="6959794" y="336252"/>
                  <a:pt x="6992470" y="336252"/>
                </a:cubicBezTo>
                <a:cubicBezTo>
                  <a:pt x="7025146" y="336252"/>
                  <a:pt x="7051636" y="362741"/>
                  <a:pt x="7051636" y="395418"/>
                </a:cubicBezTo>
                <a:cubicBezTo>
                  <a:pt x="7051636" y="428094"/>
                  <a:pt x="7025146" y="454584"/>
                  <a:pt x="6992470" y="454584"/>
                </a:cubicBezTo>
                <a:close/>
                <a:moveTo>
                  <a:pt x="8004091" y="461310"/>
                </a:moveTo>
                <a:cubicBezTo>
                  <a:pt x="7971415" y="461310"/>
                  <a:pt x="7944925" y="434820"/>
                  <a:pt x="7944925" y="402144"/>
                </a:cubicBezTo>
                <a:cubicBezTo>
                  <a:pt x="7944925" y="369467"/>
                  <a:pt x="7971415" y="342978"/>
                  <a:pt x="8004091" y="342978"/>
                </a:cubicBezTo>
                <a:cubicBezTo>
                  <a:pt x="8036767" y="342978"/>
                  <a:pt x="8063257" y="369467"/>
                  <a:pt x="8063257" y="402144"/>
                </a:cubicBezTo>
                <a:cubicBezTo>
                  <a:pt x="8063257" y="434820"/>
                  <a:pt x="8036767" y="461310"/>
                  <a:pt x="8004091" y="461310"/>
                </a:cubicBezTo>
                <a:close/>
                <a:moveTo>
                  <a:pt x="4577380" y="461310"/>
                </a:moveTo>
                <a:cubicBezTo>
                  <a:pt x="4544704" y="461310"/>
                  <a:pt x="4518214" y="434820"/>
                  <a:pt x="4518214" y="402144"/>
                </a:cubicBezTo>
                <a:cubicBezTo>
                  <a:pt x="4518214" y="369467"/>
                  <a:pt x="4544704" y="342978"/>
                  <a:pt x="4577380" y="342978"/>
                </a:cubicBezTo>
                <a:cubicBezTo>
                  <a:pt x="4610056" y="342978"/>
                  <a:pt x="4636546" y="369467"/>
                  <a:pt x="4636546" y="402144"/>
                </a:cubicBezTo>
                <a:cubicBezTo>
                  <a:pt x="4636546" y="434820"/>
                  <a:pt x="4610056" y="461310"/>
                  <a:pt x="4577380" y="461310"/>
                </a:cubicBezTo>
                <a:close/>
                <a:moveTo>
                  <a:pt x="1411942" y="461310"/>
                </a:moveTo>
                <a:cubicBezTo>
                  <a:pt x="1287176" y="461310"/>
                  <a:pt x="1186032" y="360166"/>
                  <a:pt x="1186032" y="235400"/>
                </a:cubicBezTo>
                <a:cubicBezTo>
                  <a:pt x="1186032" y="110633"/>
                  <a:pt x="1287176" y="9490"/>
                  <a:pt x="1411942" y="9490"/>
                </a:cubicBezTo>
                <a:cubicBezTo>
                  <a:pt x="1536708" y="9490"/>
                  <a:pt x="1637852" y="110633"/>
                  <a:pt x="1637852" y="235400"/>
                </a:cubicBezTo>
                <a:cubicBezTo>
                  <a:pt x="1637852" y="360166"/>
                  <a:pt x="1536708" y="461310"/>
                  <a:pt x="1411942" y="461310"/>
                </a:cubicBezTo>
                <a:close/>
                <a:moveTo>
                  <a:pt x="5773470" y="507030"/>
                </a:moveTo>
                <a:lnTo>
                  <a:pt x="6538656" y="507030"/>
                </a:lnTo>
                <a:lnTo>
                  <a:pt x="6520103" y="484543"/>
                </a:lnTo>
                <a:cubicBezTo>
                  <a:pt x="6426937" y="391377"/>
                  <a:pt x="6298229" y="333753"/>
                  <a:pt x="6156063" y="333753"/>
                </a:cubicBezTo>
                <a:cubicBezTo>
                  <a:pt x="6013896" y="333753"/>
                  <a:pt x="5885189" y="391377"/>
                  <a:pt x="5792023" y="484543"/>
                </a:cubicBezTo>
                <a:close/>
                <a:moveTo>
                  <a:pt x="4812934" y="507030"/>
                </a:moveTo>
                <a:lnTo>
                  <a:pt x="5127131" y="507030"/>
                </a:lnTo>
                <a:lnTo>
                  <a:pt x="5136362" y="461310"/>
                </a:lnTo>
                <a:cubicBezTo>
                  <a:pt x="5136362" y="369449"/>
                  <a:pt x="5061894" y="294981"/>
                  <a:pt x="4970033" y="294981"/>
                </a:cubicBezTo>
                <a:cubicBezTo>
                  <a:pt x="4878172" y="294981"/>
                  <a:pt x="4803704" y="369449"/>
                  <a:pt x="4803704" y="461310"/>
                </a:cubicBezTo>
                <a:close/>
                <a:moveTo>
                  <a:pt x="314611" y="507030"/>
                </a:moveTo>
                <a:lnTo>
                  <a:pt x="632064" y="507030"/>
                </a:lnTo>
                <a:lnTo>
                  <a:pt x="639667" y="469377"/>
                </a:lnTo>
                <a:cubicBezTo>
                  <a:pt x="639667" y="377516"/>
                  <a:pt x="565199" y="303048"/>
                  <a:pt x="473337" y="303048"/>
                </a:cubicBezTo>
                <a:cubicBezTo>
                  <a:pt x="381476" y="303048"/>
                  <a:pt x="307008" y="377516"/>
                  <a:pt x="307008" y="469377"/>
                </a:cubicBezTo>
                <a:close/>
                <a:moveTo>
                  <a:pt x="0" y="507030"/>
                </a:moveTo>
                <a:lnTo>
                  <a:pt x="251223" y="507030"/>
                </a:lnTo>
                <a:lnTo>
                  <a:pt x="247427" y="469377"/>
                </a:lnTo>
                <a:cubicBezTo>
                  <a:pt x="247427" y="344610"/>
                  <a:pt x="348571" y="243467"/>
                  <a:pt x="473337" y="243467"/>
                </a:cubicBezTo>
                <a:cubicBezTo>
                  <a:pt x="598103" y="243467"/>
                  <a:pt x="699248" y="344610"/>
                  <a:pt x="699248" y="469377"/>
                </a:cubicBezTo>
                <a:lnTo>
                  <a:pt x="695451" y="507030"/>
                </a:lnTo>
                <a:lnTo>
                  <a:pt x="4748772" y="507030"/>
                </a:lnTo>
                <a:lnTo>
                  <a:pt x="4748713" y="506839"/>
                </a:lnTo>
                <a:cubicBezTo>
                  <a:pt x="4745703" y="492133"/>
                  <a:pt x="4744123" y="476906"/>
                  <a:pt x="4744123" y="461310"/>
                </a:cubicBezTo>
                <a:cubicBezTo>
                  <a:pt x="4744123" y="336543"/>
                  <a:pt x="4845267" y="235400"/>
                  <a:pt x="4970033" y="235400"/>
                </a:cubicBezTo>
                <a:cubicBezTo>
                  <a:pt x="5094799" y="235400"/>
                  <a:pt x="5195943" y="336543"/>
                  <a:pt x="5195943" y="461310"/>
                </a:cubicBezTo>
                <a:cubicBezTo>
                  <a:pt x="5195943" y="476906"/>
                  <a:pt x="5194362" y="492133"/>
                  <a:pt x="5191353" y="506839"/>
                </a:cubicBezTo>
                <a:lnTo>
                  <a:pt x="5191293" y="507030"/>
                </a:lnTo>
                <a:lnTo>
                  <a:pt x="5549422" y="507030"/>
                </a:lnTo>
                <a:lnTo>
                  <a:pt x="5576237" y="457628"/>
                </a:lnTo>
                <a:cubicBezTo>
                  <a:pt x="5701896" y="271626"/>
                  <a:pt x="5914698" y="149336"/>
                  <a:pt x="6156063" y="149336"/>
                </a:cubicBezTo>
                <a:cubicBezTo>
                  <a:pt x="6397427" y="149336"/>
                  <a:pt x="6610230" y="271626"/>
                  <a:pt x="6735889" y="457628"/>
                </a:cubicBezTo>
                <a:lnTo>
                  <a:pt x="6762704" y="507030"/>
                </a:lnTo>
                <a:lnTo>
                  <a:pt x="8208086" y="507030"/>
                </a:lnTo>
                <a:lnTo>
                  <a:pt x="8208086" y="1"/>
                </a:lnTo>
                <a:lnTo>
                  <a:pt x="7874518" y="1"/>
                </a:lnTo>
                <a:lnTo>
                  <a:pt x="7862228" y="39593"/>
                </a:lnTo>
                <a:cubicBezTo>
                  <a:pt x="7827933" y="120675"/>
                  <a:pt x="7747645" y="177569"/>
                  <a:pt x="7654071" y="177569"/>
                </a:cubicBezTo>
                <a:cubicBezTo>
                  <a:pt x="7560497" y="177569"/>
                  <a:pt x="7480209" y="120675"/>
                  <a:pt x="7445914" y="39593"/>
                </a:cubicBezTo>
                <a:lnTo>
                  <a:pt x="7433624" y="1"/>
                </a:lnTo>
                <a:lnTo>
                  <a:pt x="4761674" y="1"/>
                </a:lnTo>
                <a:lnTo>
                  <a:pt x="4730493" y="62792"/>
                </a:lnTo>
                <a:cubicBezTo>
                  <a:pt x="4607854" y="264629"/>
                  <a:pt x="4385911" y="399454"/>
                  <a:pt x="4132479" y="399454"/>
                </a:cubicBezTo>
                <a:cubicBezTo>
                  <a:pt x="3879046" y="399454"/>
                  <a:pt x="3657103" y="264629"/>
                  <a:pt x="3534464" y="62792"/>
                </a:cubicBezTo>
                <a:lnTo>
                  <a:pt x="3503283" y="1"/>
                </a:lnTo>
                <a:lnTo>
                  <a:pt x="3216538" y="1"/>
                </a:lnTo>
                <a:cubicBezTo>
                  <a:pt x="3341304" y="1"/>
                  <a:pt x="3442448" y="101144"/>
                  <a:pt x="3442448" y="225911"/>
                </a:cubicBezTo>
                <a:cubicBezTo>
                  <a:pt x="3442448" y="350677"/>
                  <a:pt x="3341304" y="451821"/>
                  <a:pt x="3216538" y="451821"/>
                </a:cubicBezTo>
                <a:cubicBezTo>
                  <a:pt x="3091772" y="451821"/>
                  <a:pt x="2990628" y="350677"/>
                  <a:pt x="2990628" y="225911"/>
                </a:cubicBezTo>
                <a:cubicBezTo>
                  <a:pt x="2990628" y="101144"/>
                  <a:pt x="3091772" y="1"/>
                  <a:pt x="3216538" y="1"/>
                </a:cubicBezTo>
                <a:lnTo>
                  <a:pt x="419687" y="1"/>
                </a:lnTo>
                <a:lnTo>
                  <a:pt x="419588" y="343"/>
                </a:lnTo>
                <a:cubicBezTo>
                  <a:pt x="346542" y="185584"/>
                  <a:pt x="196685" y="332139"/>
                  <a:pt x="9267" y="400763"/>
                </a:cubicBezTo>
                <a:lnTo>
                  <a:pt x="0" y="403266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7" name="Freeform 116"/>
          <p:cNvSpPr/>
          <p:nvPr userDrawn="1"/>
        </p:nvSpPr>
        <p:spPr>
          <a:xfrm flipV="1">
            <a:off x="1991957" y="-6807"/>
            <a:ext cx="8208086" cy="1161826"/>
          </a:xfrm>
          <a:custGeom>
            <a:avLst/>
            <a:gdLst>
              <a:gd name="connsiteX0" fmla="*/ 1393115 w 8208086"/>
              <a:gd name="connsiteY0" fmla="*/ 164052 h 1161826"/>
              <a:gd name="connsiteX1" fmla="*/ 1333949 w 8208086"/>
              <a:gd name="connsiteY1" fmla="*/ 104886 h 1161826"/>
              <a:gd name="connsiteX2" fmla="*/ 1393115 w 8208086"/>
              <a:gd name="connsiteY2" fmla="*/ 45720 h 1161826"/>
              <a:gd name="connsiteX3" fmla="*/ 1452281 w 8208086"/>
              <a:gd name="connsiteY3" fmla="*/ 104886 h 1161826"/>
              <a:gd name="connsiteX4" fmla="*/ 1393115 w 8208086"/>
              <a:gd name="connsiteY4" fmla="*/ 164052 h 1161826"/>
              <a:gd name="connsiteX5" fmla="*/ 597051 w 8208086"/>
              <a:gd name="connsiteY5" fmla="*/ 209772 h 1161826"/>
              <a:gd name="connsiteX6" fmla="*/ 537885 w 8208086"/>
              <a:gd name="connsiteY6" fmla="*/ 150606 h 1161826"/>
              <a:gd name="connsiteX7" fmla="*/ 597051 w 8208086"/>
              <a:gd name="connsiteY7" fmla="*/ 91440 h 1161826"/>
              <a:gd name="connsiteX8" fmla="*/ 656217 w 8208086"/>
              <a:gd name="connsiteY8" fmla="*/ 150606 h 1161826"/>
              <a:gd name="connsiteX9" fmla="*/ 597051 w 8208086"/>
              <a:gd name="connsiteY9" fmla="*/ 209772 h 1161826"/>
              <a:gd name="connsiteX10" fmla="*/ 3544649 w 8208086"/>
              <a:gd name="connsiteY10" fmla="*/ 209774 h 1161826"/>
              <a:gd name="connsiteX11" fmla="*/ 3485483 w 8208086"/>
              <a:gd name="connsiteY11" fmla="*/ 150608 h 1161826"/>
              <a:gd name="connsiteX12" fmla="*/ 3544649 w 8208086"/>
              <a:gd name="connsiteY12" fmla="*/ 91442 h 1161826"/>
              <a:gd name="connsiteX13" fmla="*/ 3603815 w 8208086"/>
              <a:gd name="connsiteY13" fmla="*/ 150608 h 1161826"/>
              <a:gd name="connsiteX14" fmla="*/ 3544649 w 8208086"/>
              <a:gd name="connsiteY14" fmla="*/ 209774 h 1161826"/>
              <a:gd name="connsiteX15" fmla="*/ 4163210 w 8208086"/>
              <a:gd name="connsiteY15" fmla="*/ 257769 h 1161826"/>
              <a:gd name="connsiteX16" fmla="*/ 4329539 w 8208086"/>
              <a:gd name="connsiteY16" fmla="*/ 91440 h 1161826"/>
              <a:gd name="connsiteX17" fmla="*/ 4316468 w 8208086"/>
              <a:gd name="connsiteY17" fmla="*/ 26697 h 1161826"/>
              <a:gd name="connsiteX18" fmla="*/ 4298468 w 8208086"/>
              <a:gd name="connsiteY18" fmla="*/ 0 h 1161826"/>
              <a:gd name="connsiteX19" fmla="*/ 4027952 w 8208086"/>
              <a:gd name="connsiteY19" fmla="*/ 0 h 1161826"/>
              <a:gd name="connsiteX20" fmla="*/ 4009952 w 8208086"/>
              <a:gd name="connsiteY20" fmla="*/ 26697 h 1161826"/>
              <a:gd name="connsiteX21" fmla="*/ 3996881 w 8208086"/>
              <a:gd name="connsiteY21" fmla="*/ 91440 h 1161826"/>
              <a:gd name="connsiteX22" fmla="*/ 4163210 w 8208086"/>
              <a:gd name="connsiteY22" fmla="*/ 257769 h 1161826"/>
              <a:gd name="connsiteX23" fmla="*/ 6968268 w 8208086"/>
              <a:gd name="connsiteY23" fmla="*/ 268940 h 1161826"/>
              <a:gd name="connsiteX24" fmla="*/ 6909102 w 8208086"/>
              <a:gd name="connsiteY24" fmla="*/ 209774 h 1161826"/>
              <a:gd name="connsiteX25" fmla="*/ 6968268 w 8208086"/>
              <a:gd name="connsiteY25" fmla="*/ 150608 h 1161826"/>
              <a:gd name="connsiteX26" fmla="*/ 7027434 w 8208086"/>
              <a:gd name="connsiteY26" fmla="*/ 209774 h 1161826"/>
              <a:gd name="connsiteX27" fmla="*/ 6968268 w 8208086"/>
              <a:gd name="connsiteY27" fmla="*/ 268940 h 1161826"/>
              <a:gd name="connsiteX28" fmla="*/ 5486400 w 8208086"/>
              <a:gd name="connsiteY28" fmla="*/ 305056 h 1161826"/>
              <a:gd name="connsiteX29" fmla="*/ 5913305 w 8208086"/>
              <a:gd name="connsiteY29" fmla="*/ 78072 h 1161826"/>
              <a:gd name="connsiteX30" fmla="*/ 5955681 w 8208086"/>
              <a:gd name="connsiteY30" fmla="*/ 0 h 1161826"/>
              <a:gd name="connsiteX31" fmla="*/ 5017119 w 8208086"/>
              <a:gd name="connsiteY31" fmla="*/ 0 h 1161826"/>
              <a:gd name="connsiteX32" fmla="*/ 5059495 w 8208086"/>
              <a:gd name="connsiteY32" fmla="*/ 78072 h 1161826"/>
              <a:gd name="connsiteX33" fmla="*/ 5486400 w 8208086"/>
              <a:gd name="connsiteY33" fmla="*/ 305056 h 1161826"/>
              <a:gd name="connsiteX34" fmla="*/ 2251037 w 8208086"/>
              <a:gd name="connsiteY34" fmla="*/ 360377 h 1161826"/>
              <a:gd name="connsiteX35" fmla="*/ 2191871 w 8208086"/>
              <a:gd name="connsiteY35" fmla="*/ 301211 h 1161826"/>
              <a:gd name="connsiteX36" fmla="*/ 2251037 w 8208086"/>
              <a:gd name="connsiteY36" fmla="*/ 242045 h 1161826"/>
              <a:gd name="connsiteX37" fmla="*/ 2310203 w 8208086"/>
              <a:gd name="connsiteY37" fmla="*/ 301211 h 1161826"/>
              <a:gd name="connsiteX38" fmla="*/ 2251037 w 8208086"/>
              <a:gd name="connsiteY38" fmla="*/ 360377 h 1161826"/>
              <a:gd name="connsiteX39" fmla="*/ 0 w 8208086"/>
              <a:gd name="connsiteY39" fmla="*/ 360381 h 1161826"/>
              <a:gd name="connsiteX40" fmla="*/ 360381 w 8208086"/>
              <a:gd name="connsiteY40" fmla="*/ 0 h 1161826"/>
              <a:gd name="connsiteX41" fmla="*/ 0 w 8208086"/>
              <a:gd name="connsiteY41" fmla="*/ 0 h 1161826"/>
              <a:gd name="connsiteX42" fmla="*/ 6298602 w 8208086"/>
              <a:gd name="connsiteY42" fmla="*/ 435269 h 1161826"/>
              <a:gd name="connsiteX43" fmla="*/ 6464931 w 8208086"/>
              <a:gd name="connsiteY43" fmla="*/ 268940 h 1161826"/>
              <a:gd name="connsiteX44" fmla="*/ 6298602 w 8208086"/>
              <a:gd name="connsiteY44" fmla="*/ 102611 h 1161826"/>
              <a:gd name="connsiteX45" fmla="*/ 6132273 w 8208086"/>
              <a:gd name="connsiteY45" fmla="*/ 268940 h 1161826"/>
              <a:gd name="connsiteX46" fmla="*/ 6298602 w 8208086"/>
              <a:gd name="connsiteY46" fmla="*/ 435269 h 1161826"/>
              <a:gd name="connsiteX47" fmla="*/ 6298602 w 8208086"/>
              <a:gd name="connsiteY47" fmla="*/ 494850 h 1161826"/>
              <a:gd name="connsiteX48" fmla="*/ 6072692 w 8208086"/>
              <a:gd name="connsiteY48" fmla="*/ 268940 h 1161826"/>
              <a:gd name="connsiteX49" fmla="*/ 6298602 w 8208086"/>
              <a:gd name="connsiteY49" fmla="*/ 43030 h 1161826"/>
              <a:gd name="connsiteX50" fmla="*/ 6524512 w 8208086"/>
              <a:gd name="connsiteY50" fmla="*/ 268940 h 1161826"/>
              <a:gd name="connsiteX51" fmla="*/ 6298602 w 8208086"/>
              <a:gd name="connsiteY51" fmla="*/ 494850 h 1161826"/>
              <a:gd name="connsiteX52" fmla="*/ 1834178 w 8208086"/>
              <a:gd name="connsiteY52" fmla="*/ 591670 h 1161826"/>
              <a:gd name="connsiteX53" fmla="*/ 1775012 w 8208086"/>
              <a:gd name="connsiteY53" fmla="*/ 532504 h 1161826"/>
              <a:gd name="connsiteX54" fmla="*/ 1834178 w 8208086"/>
              <a:gd name="connsiteY54" fmla="*/ 473338 h 1161826"/>
              <a:gd name="connsiteX55" fmla="*/ 1893344 w 8208086"/>
              <a:gd name="connsiteY55" fmla="*/ 532504 h 1161826"/>
              <a:gd name="connsiteX56" fmla="*/ 1834178 w 8208086"/>
              <a:gd name="connsiteY56" fmla="*/ 591670 h 1161826"/>
              <a:gd name="connsiteX57" fmla="*/ 4889350 w 8208086"/>
              <a:gd name="connsiteY57" fmla="*/ 637387 h 1161826"/>
              <a:gd name="connsiteX58" fmla="*/ 4830184 w 8208086"/>
              <a:gd name="connsiteY58" fmla="*/ 578221 h 1161826"/>
              <a:gd name="connsiteX59" fmla="*/ 4889350 w 8208086"/>
              <a:gd name="connsiteY59" fmla="*/ 519055 h 1161826"/>
              <a:gd name="connsiteX60" fmla="*/ 4948516 w 8208086"/>
              <a:gd name="connsiteY60" fmla="*/ 578221 h 1161826"/>
              <a:gd name="connsiteX61" fmla="*/ 4889350 w 8208086"/>
              <a:gd name="connsiteY61" fmla="*/ 637387 h 1161826"/>
              <a:gd name="connsiteX62" fmla="*/ 4389122 w 8208086"/>
              <a:gd name="connsiteY62" fmla="*/ 637387 h 1161826"/>
              <a:gd name="connsiteX63" fmla="*/ 4329956 w 8208086"/>
              <a:gd name="connsiteY63" fmla="*/ 578221 h 1161826"/>
              <a:gd name="connsiteX64" fmla="*/ 4389122 w 8208086"/>
              <a:gd name="connsiteY64" fmla="*/ 519055 h 1161826"/>
              <a:gd name="connsiteX65" fmla="*/ 4448288 w 8208086"/>
              <a:gd name="connsiteY65" fmla="*/ 578221 h 1161826"/>
              <a:gd name="connsiteX66" fmla="*/ 4389122 w 8208086"/>
              <a:gd name="connsiteY66" fmla="*/ 637387 h 1161826"/>
              <a:gd name="connsiteX67" fmla="*/ 2786231 w 8208086"/>
              <a:gd name="connsiteY67" fmla="*/ 655802 h 1161826"/>
              <a:gd name="connsiteX68" fmla="*/ 2952560 w 8208086"/>
              <a:gd name="connsiteY68" fmla="*/ 489473 h 1161826"/>
              <a:gd name="connsiteX69" fmla="*/ 2786231 w 8208086"/>
              <a:gd name="connsiteY69" fmla="*/ 323144 h 1161826"/>
              <a:gd name="connsiteX70" fmla="*/ 2619902 w 8208086"/>
              <a:gd name="connsiteY70" fmla="*/ 489473 h 1161826"/>
              <a:gd name="connsiteX71" fmla="*/ 2786231 w 8208086"/>
              <a:gd name="connsiteY71" fmla="*/ 655802 h 1161826"/>
              <a:gd name="connsiteX72" fmla="*/ 5908636 w 8208086"/>
              <a:gd name="connsiteY72" fmla="*/ 669659 h 1161826"/>
              <a:gd name="connsiteX73" fmla="*/ 5849470 w 8208086"/>
              <a:gd name="connsiteY73" fmla="*/ 610493 h 1161826"/>
              <a:gd name="connsiteX74" fmla="*/ 5908636 w 8208086"/>
              <a:gd name="connsiteY74" fmla="*/ 551327 h 1161826"/>
              <a:gd name="connsiteX75" fmla="*/ 5967802 w 8208086"/>
              <a:gd name="connsiteY75" fmla="*/ 610493 h 1161826"/>
              <a:gd name="connsiteX76" fmla="*/ 5908636 w 8208086"/>
              <a:gd name="connsiteY76" fmla="*/ 669659 h 1161826"/>
              <a:gd name="connsiteX77" fmla="*/ 2786231 w 8208086"/>
              <a:gd name="connsiteY77" fmla="*/ 715383 h 1161826"/>
              <a:gd name="connsiteX78" fmla="*/ 2560321 w 8208086"/>
              <a:gd name="connsiteY78" fmla="*/ 489473 h 1161826"/>
              <a:gd name="connsiteX79" fmla="*/ 2786231 w 8208086"/>
              <a:gd name="connsiteY79" fmla="*/ 263563 h 1161826"/>
              <a:gd name="connsiteX80" fmla="*/ 3012141 w 8208086"/>
              <a:gd name="connsiteY80" fmla="*/ 489473 h 1161826"/>
              <a:gd name="connsiteX81" fmla="*/ 2786231 w 8208086"/>
              <a:gd name="connsiteY81" fmla="*/ 715383 h 1161826"/>
              <a:gd name="connsiteX82" fmla="*/ 7734749 w 8208086"/>
              <a:gd name="connsiteY82" fmla="*/ 779511 h 1161826"/>
              <a:gd name="connsiteX83" fmla="*/ 7901078 w 8208086"/>
              <a:gd name="connsiteY83" fmla="*/ 613182 h 1161826"/>
              <a:gd name="connsiteX84" fmla="*/ 7734749 w 8208086"/>
              <a:gd name="connsiteY84" fmla="*/ 446853 h 1161826"/>
              <a:gd name="connsiteX85" fmla="*/ 7568420 w 8208086"/>
              <a:gd name="connsiteY85" fmla="*/ 613182 h 1161826"/>
              <a:gd name="connsiteX86" fmla="*/ 7734749 w 8208086"/>
              <a:gd name="connsiteY86" fmla="*/ 779511 h 1161826"/>
              <a:gd name="connsiteX87" fmla="*/ 1097281 w 8208086"/>
              <a:gd name="connsiteY87" fmla="*/ 806825 h 1161826"/>
              <a:gd name="connsiteX88" fmla="*/ 1038115 w 8208086"/>
              <a:gd name="connsiteY88" fmla="*/ 747659 h 1161826"/>
              <a:gd name="connsiteX89" fmla="*/ 1097281 w 8208086"/>
              <a:gd name="connsiteY89" fmla="*/ 688493 h 1161826"/>
              <a:gd name="connsiteX90" fmla="*/ 1156447 w 8208086"/>
              <a:gd name="connsiteY90" fmla="*/ 747659 h 1161826"/>
              <a:gd name="connsiteX91" fmla="*/ 1097281 w 8208086"/>
              <a:gd name="connsiteY91" fmla="*/ 806825 h 1161826"/>
              <a:gd name="connsiteX92" fmla="*/ 7734749 w 8208086"/>
              <a:gd name="connsiteY92" fmla="*/ 839092 h 1161826"/>
              <a:gd name="connsiteX93" fmla="*/ 7508839 w 8208086"/>
              <a:gd name="connsiteY93" fmla="*/ 613182 h 1161826"/>
              <a:gd name="connsiteX94" fmla="*/ 7734749 w 8208086"/>
              <a:gd name="connsiteY94" fmla="*/ 387272 h 1161826"/>
              <a:gd name="connsiteX95" fmla="*/ 7960659 w 8208086"/>
              <a:gd name="connsiteY95" fmla="*/ 613182 h 1161826"/>
              <a:gd name="connsiteX96" fmla="*/ 7734749 w 8208086"/>
              <a:gd name="connsiteY96" fmla="*/ 839092 h 1161826"/>
              <a:gd name="connsiteX97" fmla="*/ 6745046 w 8208086"/>
              <a:gd name="connsiteY97" fmla="*/ 881712 h 1161826"/>
              <a:gd name="connsiteX98" fmla="*/ 6911375 w 8208086"/>
              <a:gd name="connsiteY98" fmla="*/ 715383 h 1161826"/>
              <a:gd name="connsiteX99" fmla="*/ 6745046 w 8208086"/>
              <a:gd name="connsiteY99" fmla="*/ 549054 h 1161826"/>
              <a:gd name="connsiteX100" fmla="*/ 6578717 w 8208086"/>
              <a:gd name="connsiteY100" fmla="*/ 715383 h 1161826"/>
              <a:gd name="connsiteX101" fmla="*/ 6745046 w 8208086"/>
              <a:gd name="connsiteY101" fmla="*/ 881712 h 1161826"/>
              <a:gd name="connsiteX102" fmla="*/ 2191871 w 8208086"/>
              <a:gd name="connsiteY102" fmla="*/ 925157 h 1161826"/>
              <a:gd name="connsiteX103" fmla="*/ 2132705 w 8208086"/>
              <a:gd name="connsiteY103" fmla="*/ 865991 h 1161826"/>
              <a:gd name="connsiteX104" fmla="*/ 2191871 w 8208086"/>
              <a:gd name="connsiteY104" fmla="*/ 806825 h 1161826"/>
              <a:gd name="connsiteX105" fmla="*/ 2251037 w 8208086"/>
              <a:gd name="connsiteY105" fmla="*/ 865991 h 1161826"/>
              <a:gd name="connsiteX106" fmla="*/ 2191871 w 8208086"/>
              <a:gd name="connsiteY106" fmla="*/ 925157 h 1161826"/>
              <a:gd name="connsiteX107" fmla="*/ 6745046 w 8208086"/>
              <a:gd name="connsiteY107" fmla="*/ 941293 h 1161826"/>
              <a:gd name="connsiteX108" fmla="*/ 6519136 w 8208086"/>
              <a:gd name="connsiteY108" fmla="*/ 715383 h 1161826"/>
              <a:gd name="connsiteX109" fmla="*/ 6745046 w 8208086"/>
              <a:gd name="connsiteY109" fmla="*/ 489473 h 1161826"/>
              <a:gd name="connsiteX110" fmla="*/ 6970956 w 8208086"/>
              <a:gd name="connsiteY110" fmla="*/ 715383 h 1161826"/>
              <a:gd name="connsiteX111" fmla="*/ 6745046 w 8208086"/>
              <a:gd name="connsiteY111" fmla="*/ 941293 h 1161826"/>
              <a:gd name="connsiteX112" fmla="*/ 7632554 w 8208086"/>
              <a:gd name="connsiteY112" fmla="*/ 941294 h 1161826"/>
              <a:gd name="connsiteX113" fmla="*/ 7992935 w 8208086"/>
              <a:gd name="connsiteY113" fmla="*/ 580913 h 1161826"/>
              <a:gd name="connsiteX114" fmla="*/ 7632554 w 8208086"/>
              <a:gd name="connsiteY114" fmla="*/ 220532 h 1161826"/>
              <a:gd name="connsiteX115" fmla="*/ 7272173 w 8208086"/>
              <a:gd name="connsiteY115" fmla="*/ 580913 h 1161826"/>
              <a:gd name="connsiteX116" fmla="*/ 7632554 w 8208086"/>
              <a:gd name="connsiteY116" fmla="*/ 941294 h 1161826"/>
              <a:gd name="connsiteX117" fmla="*/ 3679115 w 8208086"/>
              <a:gd name="connsiteY117" fmla="*/ 943980 h 1161826"/>
              <a:gd name="connsiteX118" fmla="*/ 3619949 w 8208086"/>
              <a:gd name="connsiteY118" fmla="*/ 884814 h 1161826"/>
              <a:gd name="connsiteX119" fmla="*/ 3679115 w 8208086"/>
              <a:gd name="connsiteY119" fmla="*/ 825648 h 1161826"/>
              <a:gd name="connsiteX120" fmla="*/ 3738281 w 8208086"/>
              <a:gd name="connsiteY120" fmla="*/ 884814 h 1161826"/>
              <a:gd name="connsiteX121" fmla="*/ 3679115 w 8208086"/>
              <a:gd name="connsiteY121" fmla="*/ 943980 h 1161826"/>
              <a:gd name="connsiteX122" fmla="*/ 1083837 w 8208086"/>
              <a:gd name="connsiteY122" fmla="*/ 978531 h 1161826"/>
              <a:gd name="connsiteX123" fmla="*/ 1250166 w 8208086"/>
              <a:gd name="connsiteY123" fmla="*/ 812202 h 1161826"/>
              <a:gd name="connsiteX124" fmla="*/ 1083837 w 8208086"/>
              <a:gd name="connsiteY124" fmla="*/ 645873 h 1161826"/>
              <a:gd name="connsiteX125" fmla="*/ 917508 w 8208086"/>
              <a:gd name="connsiteY125" fmla="*/ 812202 h 1161826"/>
              <a:gd name="connsiteX126" fmla="*/ 1083837 w 8208086"/>
              <a:gd name="connsiteY126" fmla="*/ 978531 h 1161826"/>
              <a:gd name="connsiteX127" fmla="*/ 6207165 w 8208086"/>
              <a:gd name="connsiteY127" fmla="*/ 984323 h 1161826"/>
              <a:gd name="connsiteX128" fmla="*/ 6147999 w 8208086"/>
              <a:gd name="connsiteY128" fmla="*/ 925157 h 1161826"/>
              <a:gd name="connsiteX129" fmla="*/ 6207165 w 8208086"/>
              <a:gd name="connsiteY129" fmla="*/ 865991 h 1161826"/>
              <a:gd name="connsiteX130" fmla="*/ 6266331 w 8208086"/>
              <a:gd name="connsiteY130" fmla="*/ 925157 h 1161826"/>
              <a:gd name="connsiteX131" fmla="*/ 6207165 w 8208086"/>
              <a:gd name="connsiteY131" fmla="*/ 984323 h 1161826"/>
              <a:gd name="connsiteX132" fmla="*/ 172124 w 8208086"/>
              <a:gd name="connsiteY132" fmla="*/ 984323 h 1161826"/>
              <a:gd name="connsiteX133" fmla="*/ 112958 w 8208086"/>
              <a:gd name="connsiteY133" fmla="*/ 925157 h 1161826"/>
              <a:gd name="connsiteX134" fmla="*/ 172124 w 8208086"/>
              <a:gd name="connsiteY134" fmla="*/ 865991 h 1161826"/>
              <a:gd name="connsiteX135" fmla="*/ 231290 w 8208086"/>
              <a:gd name="connsiteY135" fmla="*/ 925157 h 1161826"/>
              <a:gd name="connsiteX136" fmla="*/ 172124 w 8208086"/>
              <a:gd name="connsiteY136" fmla="*/ 984323 h 1161826"/>
              <a:gd name="connsiteX137" fmla="*/ 1083837 w 8208086"/>
              <a:gd name="connsiteY137" fmla="*/ 1038112 h 1161826"/>
              <a:gd name="connsiteX138" fmla="*/ 857927 w 8208086"/>
              <a:gd name="connsiteY138" fmla="*/ 812202 h 1161826"/>
              <a:gd name="connsiteX139" fmla="*/ 1083837 w 8208086"/>
              <a:gd name="connsiteY139" fmla="*/ 586292 h 1161826"/>
              <a:gd name="connsiteX140" fmla="*/ 1309747 w 8208086"/>
              <a:gd name="connsiteY140" fmla="*/ 812202 h 1161826"/>
              <a:gd name="connsiteX141" fmla="*/ 1083837 w 8208086"/>
              <a:gd name="connsiteY141" fmla="*/ 1038112 h 1161826"/>
              <a:gd name="connsiteX142" fmla="*/ 7632554 w 8208086"/>
              <a:gd name="connsiteY142" fmla="*/ 1070386 h 1161826"/>
              <a:gd name="connsiteX143" fmla="*/ 7143081 w 8208086"/>
              <a:gd name="connsiteY143" fmla="*/ 580913 h 1161826"/>
              <a:gd name="connsiteX144" fmla="*/ 7632554 w 8208086"/>
              <a:gd name="connsiteY144" fmla="*/ 91440 h 1161826"/>
              <a:gd name="connsiteX145" fmla="*/ 8122027 w 8208086"/>
              <a:gd name="connsiteY145" fmla="*/ 580913 h 1161826"/>
              <a:gd name="connsiteX146" fmla="*/ 7632554 w 8208086"/>
              <a:gd name="connsiteY146" fmla="*/ 1070386 h 1161826"/>
              <a:gd name="connsiteX147" fmla="*/ 4432152 w 8208086"/>
              <a:gd name="connsiteY147" fmla="*/ 1070386 h 1161826"/>
              <a:gd name="connsiteX148" fmla="*/ 4372986 w 8208086"/>
              <a:gd name="connsiteY148" fmla="*/ 1011220 h 1161826"/>
              <a:gd name="connsiteX149" fmla="*/ 4432152 w 8208086"/>
              <a:gd name="connsiteY149" fmla="*/ 952054 h 1161826"/>
              <a:gd name="connsiteX150" fmla="*/ 4491318 w 8208086"/>
              <a:gd name="connsiteY150" fmla="*/ 1011220 h 1161826"/>
              <a:gd name="connsiteX151" fmla="*/ 4432152 w 8208086"/>
              <a:gd name="connsiteY151" fmla="*/ 1070386 h 1161826"/>
              <a:gd name="connsiteX152" fmla="*/ 8105891 w 8208086"/>
              <a:gd name="connsiteY152" fmla="*/ 1083832 h 1161826"/>
              <a:gd name="connsiteX153" fmla="*/ 8046725 w 8208086"/>
              <a:gd name="connsiteY153" fmla="*/ 1024666 h 1161826"/>
              <a:gd name="connsiteX154" fmla="*/ 8105891 w 8208086"/>
              <a:gd name="connsiteY154" fmla="*/ 965500 h 1161826"/>
              <a:gd name="connsiteX155" fmla="*/ 8165057 w 8208086"/>
              <a:gd name="connsiteY155" fmla="*/ 1024666 h 1161826"/>
              <a:gd name="connsiteX156" fmla="*/ 8105891 w 8208086"/>
              <a:gd name="connsiteY156" fmla="*/ 1083832 h 1161826"/>
              <a:gd name="connsiteX157" fmla="*/ 7183428 w 8208086"/>
              <a:gd name="connsiteY157" fmla="*/ 1102655 h 1161826"/>
              <a:gd name="connsiteX158" fmla="*/ 7124262 w 8208086"/>
              <a:gd name="connsiteY158" fmla="*/ 1043489 h 1161826"/>
              <a:gd name="connsiteX159" fmla="*/ 7183428 w 8208086"/>
              <a:gd name="connsiteY159" fmla="*/ 984323 h 1161826"/>
              <a:gd name="connsiteX160" fmla="*/ 7242594 w 8208086"/>
              <a:gd name="connsiteY160" fmla="*/ 1043489 h 1161826"/>
              <a:gd name="connsiteX161" fmla="*/ 7183428 w 8208086"/>
              <a:gd name="connsiteY161" fmla="*/ 1102655 h 1161826"/>
              <a:gd name="connsiteX162" fmla="*/ 4934284 w 8208086"/>
              <a:gd name="connsiteY162" fmla="*/ 1161826 h 1161826"/>
              <a:gd name="connsiteX163" fmla="*/ 5204800 w 8208086"/>
              <a:gd name="connsiteY163" fmla="*/ 1161826 h 1161826"/>
              <a:gd name="connsiteX164" fmla="*/ 5222800 w 8208086"/>
              <a:gd name="connsiteY164" fmla="*/ 1135129 h 1161826"/>
              <a:gd name="connsiteX165" fmla="*/ 5235871 w 8208086"/>
              <a:gd name="connsiteY165" fmla="*/ 1070386 h 1161826"/>
              <a:gd name="connsiteX166" fmla="*/ 5069542 w 8208086"/>
              <a:gd name="connsiteY166" fmla="*/ 904057 h 1161826"/>
              <a:gd name="connsiteX167" fmla="*/ 4903213 w 8208086"/>
              <a:gd name="connsiteY167" fmla="*/ 1070386 h 1161826"/>
              <a:gd name="connsiteX168" fmla="*/ 4916284 w 8208086"/>
              <a:gd name="connsiteY168" fmla="*/ 1135129 h 1161826"/>
              <a:gd name="connsiteX169" fmla="*/ 3397074 w 8208086"/>
              <a:gd name="connsiteY169" fmla="*/ 1161826 h 1161826"/>
              <a:gd name="connsiteX170" fmla="*/ 4014946 w 8208086"/>
              <a:gd name="connsiteY170" fmla="*/ 1161826 h 1161826"/>
              <a:gd name="connsiteX171" fmla="*/ 4038070 w 8208086"/>
              <a:gd name="connsiteY171" fmla="*/ 1119223 h 1161826"/>
              <a:gd name="connsiteX172" fmla="*/ 4066391 w 8208086"/>
              <a:gd name="connsiteY172" fmla="*/ 978946 h 1161826"/>
              <a:gd name="connsiteX173" fmla="*/ 3706010 w 8208086"/>
              <a:gd name="connsiteY173" fmla="*/ 618565 h 1161826"/>
              <a:gd name="connsiteX174" fmla="*/ 3345629 w 8208086"/>
              <a:gd name="connsiteY174" fmla="*/ 978946 h 1161826"/>
              <a:gd name="connsiteX175" fmla="*/ 3373950 w 8208086"/>
              <a:gd name="connsiteY175" fmla="*/ 1119223 h 1161826"/>
              <a:gd name="connsiteX176" fmla="*/ 570153 w 8208086"/>
              <a:gd name="connsiteY176" fmla="*/ 1161826 h 1161826"/>
              <a:gd name="connsiteX177" fmla="*/ 1581376 w 8208086"/>
              <a:gd name="connsiteY177" fmla="*/ 1161826 h 1161826"/>
              <a:gd name="connsiteX178" fmla="*/ 1590595 w 8208086"/>
              <a:gd name="connsiteY178" fmla="*/ 1070386 h 1161826"/>
              <a:gd name="connsiteX179" fmla="*/ 1075765 w 8208086"/>
              <a:gd name="connsiteY179" fmla="*/ 555556 h 1161826"/>
              <a:gd name="connsiteX180" fmla="*/ 560935 w 8208086"/>
              <a:gd name="connsiteY180" fmla="*/ 1070386 h 1161826"/>
              <a:gd name="connsiteX181" fmla="*/ 0 w 8208086"/>
              <a:gd name="connsiteY181" fmla="*/ 1161826 h 1161826"/>
              <a:gd name="connsiteX182" fmla="*/ 385739 w 8208086"/>
              <a:gd name="connsiteY182" fmla="*/ 1161826 h 1161826"/>
              <a:gd name="connsiteX183" fmla="*/ 376520 w 8208086"/>
              <a:gd name="connsiteY183" fmla="*/ 1070386 h 1161826"/>
              <a:gd name="connsiteX184" fmla="*/ 1075765 w 8208086"/>
              <a:gd name="connsiteY184" fmla="*/ 371139 h 1161826"/>
              <a:gd name="connsiteX185" fmla="*/ 1775012 w 8208086"/>
              <a:gd name="connsiteY185" fmla="*/ 1070386 h 1161826"/>
              <a:gd name="connsiteX186" fmla="*/ 1765794 w 8208086"/>
              <a:gd name="connsiteY186" fmla="*/ 1161826 h 1161826"/>
              <a:gd name="connsiteX187" fmla="*/ 3252629 w 8208086"/>
              <a:gd name="connsiteY187" fmla="*/ 1161826 h 1161826"/>
              <a:gd name="connsiteX188" fmla="*/ 3226481 w 8208086"/>
              <a:gd name="connsiteY188" fmla="*/ 1077592 h 1161826"/>
              <a:gd name="connsiteX189" fmla="*/ 3216537 w 8208086"/>
              <a:gd name="connsiteY189" fmla="*/ 978946 h 1161826"/>
              <a:gd name="connsiteX190" fmla="*/ 3706010 w 8208086"/>
              <a:gd name="connsiteY190" fmla="*/ 489473 h 1161826"/>
              <a:gd name="connsiteX191" fmla="*/ 4195483 w 8208086"/>
              <a:gd name="connsiteY191" fmla="*/ 978946 h 1161826"/>
              <a:gd name="connsiteX192" fmla="*/ 4185539 w 8208086"/>
              <a:gd name="connsiteY192" fmla="*/ 1077592 h 1161826"/>
              <a:gd name="connsiteX193" fmla="*/ 4159391 w 8208086"/>
              <a:gd name="connsiteY193" fmla="*/ 1161826 h 1161826"/>
              <a:gd name="connsiteX194" fmla="*/ 4863288 w 8208086"/>
              <a:gd name="connsiteY194" fmla="*/ 1161826 h 1161826"/>
              <a:gd name="connsiteX195" fmla="*/ 4861385 w 8208086"/>
              <a:gd name="connsiteY195" fmla="*/ 1158320 h 1161826"/>
              <a:gd name="connsiteX196" fmla="*/ 4843632 w 8208086"/>
              <a:gd name="connsiteY196" fmla="*/ 1070386 h 1161826"/>
              <a:gd name="connsiteX197" fmla="*/ 5069542 w 8208086"/>
              <a:gd name="connsiteY197" fmla="*/ 844476 h 1161826"/>
              <a:gd name="connsiteX198" fmla="*/ 5295452 w 8208086"/>
              <a:gd name="connsiteY198" fmla="*/ 1070386 h 1161826"/>
              <a:gd name="connsiteX199" fmla="*/ 5277699 w 8208086"/>
              <a:gd name="connsiteY199" fmla="*/ 1158320 h 1161826"/>
              <a:gd name="connsiteX200" fmla="*/ 5275796 w 8208086"/>
              <a:gd name="connsiteY200" fmla="*/ 1161826 h 1161826"/>
              <a:gd name="connsiteX201" fmla="*/ 8208086 w 8208086"/>
              <a:gd name="connsiteY201" fmla="*/ 1161826 h 1161826"/>
              <a:gd name="connsiteX202" fmla="*/ 8208086 w 8208086"/>
              <a:gd name="connsiteY202" fmla="*/ 0 h 1161826"/>
              <a:gd name="connsiteX203" fmla="*/ 6150068 w 8208086"/>
              <a:gd name="connsiteY203" fmla="*/ 0 h 1161826"/>
              <a:gd name="connsiteX204" fmla="*/ 6130697 w 8208086"/>
              <a:gd name="connsiteY204" fmla="*/ 62404 h 1161826"/>
              <a:gd name="connsiteX205" fmla="*/ 5486400 w 8208086"/>
              <a:gd name="connsiteY205" fmla="*/ 489473 h 1161826"/>
              <a:gd name="connsiteX206" fmla="*/ 4842103 w 8208086"/>
              <a:gd name="connsiteY206" fmla="*/ 62404 h 1161826"/>
              <a:gd name="connsiteX207" fmla="*/ 4822731 w 8208086"/>
              <a:gd name="connsiteY207" fmla="*/ 0 h 1161826"/>
              <a:gd name="connsiteX208" fmla="*/ 4369464 w 8208086"/>
              <a:gd name="connsiteY208" fmla="*/ 0 h 1161826"/>
              <a:gd name="connsiteX209" fmla="*/ 4371367 w 8208086"/>
              <a:gd name="connsiteY209" fmla="*/ 3505 h 1161826"/>
              <a:gd name="connsiteX210" fmla="*/ 4389120 w 8208086"/>
              <a:gd name="connsiteY210" fmla="*/ 91440 h 1161826"/>
              <a:gd name="connsiteX211" fmla="*/ 4163210 w 8208086"/>
              <a:gd name="connsiteY211" fmla="*/ 317350 h 1161826"/>
              <a:gd name="connsiteX212" fmla="*/ 3937300 w 8208086"/>
              <a:gd name="connsiteY212" fmla="*/ 91440 h 1161826"/>
              <a:gd name="connsiteX213" fmla="*/ 3955053 w 8208086"/>
              <a:gd name="connsiteY213" fmla="*/ 3505 h 1161826"/>
              <a:gd name="connsiteX214" fmla="*/ 3956955 w 8208086"/>
              <a:gd name="connsiteY214" fmla="*/ 0 h 1161826"/>
              <a:gd name="connsiteX215" fmla="*/ 489476 w 8208086"/>
              <a:gd name="connsiteY215" fmla="*/ 0 h 1161826"/>
              <a:gd name="connsiteX216" fmla="*/ 0 w 8208086"/>
              <a:gd name="connsiteY216" fmla="*/ 489473 h 116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8208086" h="1161826">
                <a:moveTo>
                  <a:pt x="1393115" y="164052"/>
                </a:moveTo>
                <a:cubicBezTo>
                  <a:pt x="1360439" y="164052"/>
                  <a:pt x="1333949" y="137562"/>
                  <a:pt x="1333949" y="104886"/>
                </a:cubicBezTo>
                <a:cubicBezTo>
                  <a:pt x="1333949" y="72209"/>
                  <a:pt x="1360439" y="45720"/>
                  <a:pt x="1393115" y="45720"/>
                </a:cubicBezTo>
                <a:cubicBezTo>
                  <a:pt x="1425792" y="45720"/>
                  <a:pt x="1452281" y="72209"/>
                  <a:pt x="1452281" y="104886"/>
                </a:cubicBezTo>
                <a:cubicBezTo>
                  <a:pt x="1452281" y="137562"/>
                  <a:pt x="1425792" y="164052"/>
                  <a:pt x="1393115" y="164052"/>
                </a:cubicBezTo>
                <a:close/>
                <a:moveTo>
                  <a:pt x="597051" y="209772"/>
                </a:moveTo>
                <a:cubicBezTo>
                  <a:pt x="564375" y="209772"/>
                  <a:pt x="537885" y="183282"/>
                  <a:pt x="537885" y="150606"/>
                </a:cubicBezTo>
                <a:cubicBezTo>
                  <a:pt x="537885" y="117929"/>
                  <a:pt x="564375" y="91440"/>
                  <a:pt x="597051" y="91440"/>
                </a:cubicBezTo>
                <a:cubicBezTo>
                  <a:pt x="629728" y="91440"/>
                  <a:pt x="656217" y="117929"/>
                  <a:pt x="656217" y="150606"/>
                </a:cubicBezTo>
                <a:cubicBezTo>
                  <a:pt x="656217" y="183282"/>
                  <a:pt x="629728" y="209772"/>
                  <a:pt x="597051" y="209772"/>
                </a:cubicBezTo>
                <a:close/>
                <a:moveTo>
                  <a:pt x="3544649" y="209774"/>
                </a:moveTo>
                <a:cubicBezTo>
                  <a:pt x="3511973" y="209774"/>
                  <a:pt x="3485483" y="183284"/>
                  <a:pt x="3485483" y="150608"/>
                </a:cubicBezTo>
                <a:cubicBezTo>
                  <a:pt x="3485483" y="117931"/>
                  <a:pt x="3511973" y="91442"/>
                  <a:pt x="3544649" y="91442"/>
                </a:cubicBezTo>
                <a:cubicBezTo>
                  <a:pt x="3577326" y="91442"/>
                  <a:pt x="3603815" y="117931"/>
                  <a:pt x="3603815" y="150608"/>
                </a:cubicBezTo>
                <a:cubicBezTo>
                  <a:pt x="3603815" y="183284"/>
                  <a:pt x="3577326" y="209774"/>
                  <a:pt x="3544649" y="209774"/>
                </a:cubicBezTo>
                <a:close/>
                <a:moveTo>
                  <a:pt x="4163210" y="257769"/>
                </a:moveTo>
                <a:cubicBezTo>
                  <a:pt x="4255071" y="257769"/>
                  <a:pt x="4329539" y="183301"/>
                  <a:pt x="4329539" y="91440"/>
                </a:cubicBezTo>
                <a:cubicBezTo>
                  <a:pt x="4329539" y="68475"/>
                  <a:pt x="4324885" y="46596"/>
                  <a:pt x="4316468" y="26697"/>
                </a:cubicBezTo>
                <a:lnTo>
                  <a:pt x="4298468" y="0"/>
                </a:lnTo>
                <a:lnTo>
                  <a:pt x="4027952" y="0"/>
                </a:lnTo>
                <a:lnTo>
                  <a:pt x="4009952" y="26697"/>
                </a:lnTo>
                <a:cubicBezTo>
                  <a:pt x="4001535" y="46596"/>
                  <a:pt x="3996881" y="68475"/>
                  <a:pt x="3996881" y="91440"/>
                </a:cubicBezTo>
                <a:cubicBezTo>
                  <a:pt x="3996881" y="183301"/>
                  <a:pt x="4071349" y="257769"/>
                  <a:pt x="4163210" y="257769"/>
                </a:cubicBezTo>
                <a:close/>
                <a:moveTo>
                  <a:pt x="6968268" y="268940"/>
                </a:moveTo>
                <a:cubicBezTo>
                  <a:pt x="6935592" y="268940"/>
                  <a:pt x="6909102" y="242450"/>
                  <a:pt x="6909102" y="209774"/>
                </a:cubicBezTo>
                <a:cubicBezTo>
                  <a:pt x="6909102" y="177097"/>
                  <a:pt x="6935592" y="150608"/>
                  <a:pt x="6968268" y="150608"/>
                </a:cubicBezTo>
                <a:cubicBezTo>
                  <a:pt x="7000944" y="150608"/>
                  <a:pt x="7027434" y="177097"/>
                  <a:pt x="7027434" y="209774"/>
                </a:cubicBezTo>
                <a:cubicBezTo>
                  <a:pt x="7027434" y="242450"/>
                  <a:pt x="7000944" y="268940"/>
                  <a:pt x="6968268" y="268940"/>
                </a:cubicBezTo>
                <a:close/>
                <a:moveTo>
                  <a:pt x="5486400" y="305056"/>
                </a:moveTo>
                <a:cubicBezTo>
                  <a:pt x="5664108" y="305056"/>
                  <a:pt x="5820786" y="215018"/>
                  <a:pt x="5913305" y="78072"/>
                </a:cubicBezTo>
                <a:lnTo>
                  <a:pt x="5955681" y="0"/>
                </a:lnTo>
                <a:lnTo>
                  <a:pt x="5017119" y="0"/>
                </a:lnTo>
                <a:lnTo>
                  <a:pt x="5059495" y="78072"/>
                </a:lnTo>
                <a:cubicBezTo>
                  <a:pt x="5152013" y="215018"/>
                  <a:pt x="5308692" y="305056"/>
                  <a:pt x="5486400" y="305056"/>
                </a:cubicBezTo>
                <a:close/>
                <a:moveTo>
                  <a:pt x="2251037" y="360377"/>
                </a:moveTo>
                <a:cubicBezTo>
                  <a:pt x="2218361" y="360377"/>
                  <a:pt x="2191871" y="333887"/>
                  <a:pt x="2191871" y="301211"/>
                </a:cubicBezTo>
                <a:cubicBezTo>
                  <a:pt x="2191871" y="268534"/>
                  <a:pt x="2218361" y="242045"/>
                  <a:pt x="2251037" y="242045"/>
                </a:cubicBezTo>
                <a:cubicBezTo>
                  <a:pt x="2283714" y="242045"/>
                  <a:pt x="2310203" y="268534"/>
                  <a:pt x="2310203" y="301211"/>
                </a:cubicBezTo>
                <a:cubicBezTo>
                  <a:pt x="2310203" y="333887"/>
                  <a:pt x="2283714" y="360377"/>
                  <a:pt x="2251037" y="360377"/>
                </a:cubicBezTo>
                <a:close/>
                <a:moveTo>
                  <a:pt x="0" y="360381"/>
                </a:moveTo>
                <a:cubicBezTo>
                  <a:pt x="199033" y="360381"/>
                  <a:pt x="360381" y="199033"/>
                  <a:pt x="360381" y="0"/>
                </a:cubicBezTo>
                <a:lnTo>
                  <a:pt x="0" y="0"/>
                </a:lnTo>
                <a:close/>
                <a:moveTo>
                  <a:pt x="6298602" y="435269"/>
                </a:moveTo>
                <a:cubicBezTo>
                  <a:pt x="6390463" y="435269"/>
                  <a:pt x="6464931" y="360801"/>
                  <a:pt x="6464931" y="268940"/>
                </a:cubicBezTo>
                <a:cubicBezTo>
                  <a:pt x="6464931" y="177079"/>
                  <a:pt x="6390463" y="102611"/>
                  <a:pt x="6298602" y="102611"/>
                </a:cubicBezTo>
                <a:cubicBezTo>
                  <a:pt x="6206741" y="102611"/>
                  <a:pt x="6132273" y="177079"/>
                  <a:pt x="6132273" y="268940"/>
                </a:cubicBezTo>
                <a:cubicBezTo>
                  <a:pt x="6132273" y="360801"/>
                  <a:pt x="6206741" y="435269"/>
                  <a:pt x="6298602" y="435269"/>
                </a:cubicBezTo>
                <a:close/>
                <a:moveTo>
                  <a:pt x="6298602" y="494850"/>
                </a:moveTo>
                <a:cubicBezTo>
                  <a:pt x="6173836" y="494850"/>
                  <a:pt x="6072692" y="393706"/>
                  <a:pt x="6072692" y="268940"/>
                </a:cubicBezTo>
                <a:cubicBezTo>
                  <a:pt x="6072692" y="144173"/>
                  <a:pt x="6173836" y="43030"/>
                  <a:pt x="6298602" y="43030"/>
                </a:cubicBezTo>
                <a:cubicBezTo>
                  <a:pt x="6423368" y="43030"/>
                  <a:pt x="6524512" y="144173"/>
                  <a:pt x="6524512" y="268940"/>
                </a:cubicBezTo>
                <a:cubicBezTo>
                  <a:pt x="6524512" y="393706"/>
                  <a:pt x="6423368" y="494850"/>
                  <a:pt x="6298602" y="494850"/>
                </a:cubicBezTo>
                <a:close/>
                <a:moveTo>
                  <a:pt x="1834178" y="591670"/>
                </a:moveTo>
                <a:cubicBezTo>
                  <a:pt x="1801502" y="591670"/>
                  <a:pt x="1775012" y="565180"/>
                  <a:pt x="1775012" y="532504"/>
                </a:cubicBezTo>
                <a:cubicBezTo>
                  <a:pt x="1775012" y="499827"/>
                  <a:pt x="1801502" y="473338"/>
                  <a:pt x="1834178" y="473338"/>
                </a:cubicBezTo>
                <a:cubicBezTo>
                  <a:pt x="1866855" y="473338"/>
                  <a:pt x="1893344" y="499827"/>
                  <a:pt x="1893344" y="532504"/>
                </a:cubicBezTo>
                <a:cubicBezTo>
                  <a:pt x="1893344" y="565180"/>
                  <a:pt x="1866855" y="591670"/>
                  <a:pt x="1834178" y="591670"/>
                </a:cubicBezTo>
                <a:close/>
                <a:moveTo>
                  <a:pt x="4889350" y="637387"/>
                </a:moveTo>
                <a:cubicBezTo>
                  <a:pt x="4856674" y="637387"/>
                  <a:pt x="4830184" y="610897"/>
                  <a:pt x="4830184" y="578221"/>
                </a:cubicBezTo>
                <a:cubicBezTo>
                  <a:pt x="4830184" y="545544"/>
                  <a:pt x="4856674" y="519055"/>
                  <a:pt x="4889350" y="519055"/>
                </a:cubicBezTo>
                <a:cubicBezTo>
                  <a:pt x="4922027" y="519055"/>
                  <a:pt x="4948516" y="545544"/>
                  <a:pt x="4948516" y="578221"/>
                </a:cubicBezTo>
                <a:cubicBezTo>
                  <a:pt x="4948516" y="610897"/>
                  <a:pt x="4922027" y="637387"/>
                  <a:pt x="4889350" y="637387"/>
                </a:cubicBezTo>
                <a:close/>
                <a:moveTo>
                  <a:pt x="4389122" y="637387"/>
                </a:moveTo>
                <a:cubicBezTo>
                  <a:pt x="4356446" y="637387"/>
                  <a:pt x="4329956" y="610897"/>
                  <a:pt x="4329956" y="578221"/>
                </a:cubicBezTo>
                <a:cubicBezTo>
                  <a:pt x="4329956" y="545544"/>
                  <a:pt x="4356446" y="519055"/>
                  <a:pt x="4389122" y="519055"/>
                </a:cubicBezTo>
                <a:cubicBezTo>
                  <a:pt x="4421799" y="519055"/>
                  <a:pt x="4448288" y="545544"/>
                  <a:pt x="4448288" y="578221"/>
                </a:cubicBezTo>
                <a:cubicBezTo>
                  <a:pt x="4448288" y="610897"/>
                  <a:pt x="4421799" y="637387"/>
                  <a:pt x="4389122" y="637387"/>
                </a:cubicBezTo>
                <a:close/>
                <a:moveTo>
                  <a:pt x="2786231" y="655802"/>
                </a:moveTo>
                <a:cubicBezTo>
                  <a:pt x="2878092" y="655802"/>
                  <a:pt x="2952560" y="581334"/>
                  <a:pt x="2952560" y="489473"/>
                </a:cubicBezTo>
                <a:cubicBezTo>
                  <a:pt x="2952560" y="397612"/>
                  <a:pt x="2878092" y="323144"/>
                  <a:pt x="2786231" y="323144"/>
                </a:cubicBezTo>
                <a:cubicBezTo>
                  <a:pt x="2694370" y="323144"/>
                  <a:pt x="2619902" y="397612"/>
                  <a:pt x="2619902" y="489473"/>
                </a:cubicBezTo>
                <a:cubicBezTo>
                  <a:pt x="2619902" y="581334"/>
                  <a:pt x="2694370" y="655802"/>
                  <a:pt x="2786231" y="655802"/>
                </a:cubicBezTo>
                <a:close/>
                <a:moveTo>
                  <a:pt x="5908636" y="669659"/>
                </a:moveTo>
                <a:cubicBezTo>
                  <a:pt x="5875960" y="669659"/>
                  <a:pt x="5849470" y="643169"/>
                  <a:pt x="5849470" y="610493"/>
                </a:cubicBezTo>
                <a:cubicBezTo>
                  <a:pt x="5849470" y="577816"/>
                  <a:pt x="5875960" y="551327"/>
                  <a:pt x="5908636" y="551327"/>
                </a:cubicBezTo>
                <a:cubicBezTo>
                  <a:pt x="5941313" y="551327"/>
                  <a:pt x="5967802" y="577816"/>
                  <a:pt x="5967802" y="610493"/>
                </a:cubicBezTo>
                <a:cubicBezTo>
                  <a:pt x="5967802" y="643169"/>
                  <a:pt x="5941313" y="669659"/>
                  <a:pt x="5908636" y="669659"/>
                </a:cubicBezTo>
                <a:close/>
                <a:moveTo>
                  <a:pt x="2786231" y="715383"/>
                </a:moveTo>
                <a:cubicBezTo>
                  <a:pt x="2661465" y="715383"/>
                  <a:pt x="2560321" y="614239"/>
                  <a:pt x="2560321" y="489473"/>
                </a:cubicBezTo>
                <a:cubicBezTo>
                  <a:pt x="2560321" y="364706"/>
                  <a:pt x="2661465" y="263563"/>
                  <a:pt x="2786231" y="263563"/>
                </a:cubicBezTo>
                <a:cubicBezTo>
                  <a:pt x="2910998" y="263563"/>
                  <a:pt x="3012141" y="364706"/>
                  <a:pt x="3012141" y="489473"/>
                </a:cubicBezTo>
                <a:cubicBezTo>
                  <a:pt x="3012141" y="614239"/>
                  <a:pt x="2910998" y="715383"/>
                  <a:pt x="2786231" y="715383"/>
                </a:cubicBezTo>
                <a:close/>
                <a:moveTo>
                  <a:pt x="7734749" y="779511"/>
                </a:moveTo>
                <a:cubicBezTo>
                  <a:pt x="7826610" y="779511"/>
                  <a:pt x="7901078" y="705043"/>
                  <a:pt x="7901078" y="613182"/>
                </a:cubicBezTo>
                <a:cubicBezTo>
                  <a:pt x="7901078" y="521321"/>
                  <a:pt x="7826610" y="446853"/>
                  <a:pt x="7734749" y="446853"/>
                </a:cubicBezTo>
                <a:cubicBezTo>
                  <a:pt x="7642888" y="446853"/>
                  <a:pt x="7568420" y="521321"/>
                  <a:pt x="7568420" y="613182"/>
                </a:cubicBezTo>
                <a:cubicBezTo>
                  <a:pt x="7568420" y="705043"/>
                  <a:pt x="7642888" y="779511"/>
                  <a:pt x="7734749" y="779511"/>
                </a:cubicBezTo>
                <a:close/>
                <a:moveTo>
                  <a:pt x="1097281" y="806825"/>
                </a:moveTo>
                <a:cubicBezTo>
                  <a:pt x="1064605" y="806825"/>
                  <a:pt x="1038115" y="780335"/>
                  <a:pt x="1038115" y="747659"/>
                </a:cubicBezTo>
                <a:cubicBezTo>
                  <a:pt x="1038115" y="714982"/>
                  <a:pt x="1064605" y="688493"/>
                  <a:pt x="1097281" y="688493"/>
                </a:cubicBezTo>
                <a:cubicBezTo>
                  <a:pt x="1129958" y="688493"/>
                  <a:pt x="1156447" y="714982"/>
                  <a:pt x="1156447" y="747659"/>
                </a:cubicBezTo>
                <a:cubicBezTo>
                  <a:pt x="1156447" y="780335"/>
                  <a:pt x="1129958" y="806825"/>
                  <a:pt x="1097281" y="806825"/>
                </a:cubicBezTo>
                <a:close/>
                <a:moveTo>
                  <a:pt x="7734749" y="839092"/>
                </a:moveTo>
                <a:cubicBezTo>
                  <a:pt x="7609983" y="839092"/>
                  <a:pt x="7508839" y="737948"/>
                  <a:pt x="7508839" y="613182"/>
                </a:cubicBezTo>
                <a:cubicBezTo>
                  <a:pt x="7508839" y="488415"/>
                  <a:pt x="7609983" y="387272"/>
                  <a:pt x="7734749" y="387272"/>
                </a:cubicBezTo>
                <a:cubicBezTo>
                  <a:pt x="7859515" y="387272"/>
                  <a:pt x="7960659" y="488415"/>
                  <a:pt x="7960659" y="613182"/>
                </a:cubicBezTo>
                <a:cubicBezTo>
                  <a:pt x="7960659" y="737948"/>
                  <a:pt x="7859515" y="839092"/>
                  <a:pt x="7734749" y="839092"/>
                </a:cubicBezTo>
                <a:close/>
                <a:moveTo>
                  <a:pt x="6745046" y="881712"/>
                </a:moveTo>
                <a:cubicBezTo>
                  <a:pt x="6836907" y="881712"/>
                  <a:pt x="6911375" y="807244"/>
                  <a:pt x="6911375" y="715383"/>
                </a:cubicBezTo>
                <a:cubicBezTo>
                  <a:pt x="6911375" y="623522"/>
                  <a:pt x="6836907" y="549054"/>
                  <a:pt x="6745046" y="549054"/>
                </a:cubicBezTo>
                <a:cubicBezTo>
                  <a:pt x="6653185" y="549054"/>
                  <a:pt x="6578717" y="623522"/>
                  <a:pt x="6578717" y="715383"/>
                </a:cubicBezTo>
                <a:cubicBezTo>
                  <a:pt x="6578717" y="807244"/>
                  <a:pt x="6653185" y="881712"/>
                  <a:pt x="6745046" y="881712"/>
                </a:cubicBezTo>
                <a:close/>
                <a:moveTo>
                  <a:pt x="2191871" y="925157"/>
                </a:moveTo>
                <a:cubicBezTo>
                  <a:pt x="2159195" y="925157"/>
                  <a:pt x="2132705" y="898667"/>
                  <a:pt x="2132705" y="865991"/>
                </a:cubicBezTo>
                <a:cubicBezTo>
                  <a:pt x="2132705" y="833314"/>
                  <a:pt x="2159195" y="806825"/>
                  <a:pt x="2191871" y="806825"/>
                </a:cubicBezTo>
                <a:cubicBezTo>
                  <a:pt x="2224548" y="806825"/>
                  <a:pt x="2251037" y="833314"/>
                  <a:pt x="2251037" y="865991"/>
                </a:cubicBezTo>
                <a:cubicBezTo>
                  <a:pt x="2251037" y="898667"/>
                  <a:pt x="2224548" y="925157"/>
                  <a:pt x="2191871" y="925157"/>
                </a:cubicBezTo>
                <a:close/>
                <a:moveTo>
                  <a:pt x="6745046" y="941293"/>
                </a:moveTo>
                <a:cubicBezTo>
                  <a:pt x="6620280" y="941293"/>
                  <a:pt x="6519136" y="840149"/>
                  <a:pt x="6519136" y="715383"/>
                </a:cubicBezTo>
                <a:cubicBezTo>
                  <a:pt x="6519136" y="590616"/>
                  <a:pt x="6620280" y="489473"/>
                  <a:pt x="6745046" y="489473"/>
                </a:cubicBezTo>
                <a:cubicBezTo>
                  <a:pt x="6869812" y="489473"/>
                  <a:pt x="6970956" y="590616"/>
                  <a:pt x="6970956" y="715383"/>
                </a:cubicBezTo>
                <a:cubicBezTo>
                  <a:pt x="6970956" y="840149"/>
                  <a:pt x="6869812" y="941293"/>
                  <a:pt x="6745046" y="941293"/>
                </a:cubicBezTo>
                <a:close/>
                <a:moveTo>
                  <a:pt x="7632554" y="941294"/>
                </a:moveTo>
                <a:cubicBezTo>
                  <a:pt x="7831587" y="941294"/>
                  <a:pt x="7992935" y="779946"/>
                  <a:pt x="7992935" y="580913"/>
                </a:cubicBezTo>
                <a:cubicBezTo>
                  <a:pt x="7992935" y="381880"/>
                  <a:pt x="7831587" y="220532"/>
                  <a:pt x="7632554" y="220532"/>
                </a:cubicBezTo>
                <a:cubicBezTo>
                  <a:pt x="7433521" y="220532"/>
                  <a:pt x="7272173" y="381880"/>
                  <a:pt x="7272173" y="580913"/>
                </a:cubicBezTo>
                <a:cubicBezTo>
                  <a:pt x="7272173" y="779946"/>
                  <a:pt x="7433521" y="941294"/>
                  <a:pt x="7632554" y="941294"/>
                </a:cubicBezTo>
                <a:close/>
                <a:moveTo>
                  <a:pt x="3679115" y="943980"/>
                </a:moveTo>
                <a:cubicBezTo>
                  <a:pt x="3646439" y="943980"/>
                  <a:pt x="3619949" y="917490"/>
                  <a:pt x="3619949" y="884814"/>
                </a:cubicBezTo>
                <a:cubicBezTo>
                  <a:pt x="3619949" y="852137"/>
                  <a:pt x="3646439" y="825648"/>
                  <a:pt x="3679115" y="825648"/>
                </a:cubicBezTo>
                <a:cubicBezTo>
                  <a:pt x="3711792" y="825648"/>
                  <a:pt x="3738281" y="852137"/>
                  <a:pt x="3738281" y="884814"/>
                </a:cubicBezTo>
                <a:cubicBezTo>
                  <a:pt x="3738281" y="917490"/>
                  <a:pt x="3711792" y="943980"/>
                  <a:pt x="3679115" y="943980"/>
                </a:cubicBezTo>
                <a:close/>
                <a:moveTo>
                  <a:pt x="1083837" y="978531"/>
                </a:moveTo>
                <a:cubicBezTo>
                  <a:pt x="1175698" y="978531"/>
                  <a:pt x="1250166" y="904063"/>
                  <a:pt x="1250166" y="812202"/>
                </a:cubicBezTo>
                <a:cubicBezTo>
                  <a:pt x="1250166" y="720341"/>
                  <a:pt x="1175698" y="645873"/>
                  <a:pt x="1083837" y="645873"/>
                </a:cubicBezTo>
                <a:cubicBezTo>
                  <a:pt x="991976" y="645873"/>
                  <a:pt x="917508" y="720341"/>
                  <a:pt x="917508" y="812202"/>
                </a:cubicBezTo>
                <a:cubicBezTo>
                  <a:pt x="917508" y="904063"/>
                  <a:pt x="991976" y="978531"/>
                  <a:pt x="1083837" y="978531"/>
                </a:cubicBezTo>
                <a:close/>
                <a:moveTo>
                  <a:pt x="6207165" y="984323"/>
                </a:moveTo>
                <a:cubicBezTo>
                  <a:pt x="6174489" y="984323"/>
                  <a:pt x="6147999" y="957833"/>
                  <a:pt x="6147999" y="925157"/>
                </a:cubicBezTo>
                <a:cubicBezTo>
                  <a:pt x="6147999" y="892480"/>
                  <a:pt x="6174489" y="865991"/>
                  <a:pt x="6207165" y="865991"/>
                </a:cubicBezTo>
                <a:cubicBezTo>
                  <a:pt x="6239841" y="865991"/>
                  <a:pt x="6266331" y="892480"/>
                  <a:pt x="6266331" y="925157"/>
                </a:cubicBezTo>
                <a:cubicBezTo>
                  <a:pt x="6266331" y="957833"/>
                  <a:pt x="6239841" y="984323"/>
                  <a:pt x="6207165" y="984323"/>
                </a:cubicBezTo>
                <a:close/>
                <a:moveTo>
                  <a:pt x="172124" y="984323"/>
                </a:moveTo>
                <a:cubicBezTo>
                  <a:pt x="139448" y="984323"/>
                  <a:pt x="112958" y="957833"/>
                  <a:pt x="112958" y="925157"/>
                </a:cubicBezTo>
                <a:cubicBezTo>
                  <a:pt x="112958" y="892480"/>
                  <a:pt x="139448" y="865991"/>
                  <a:pt x="172124" y="865991"/>
                </a:cubicBezTo>
                <a:cubicBezTo>
                  <a:pt x="204802" y="865991"/>
                  <a:pt x="231290" y="892480"/>
                  <a:pt x="231290" y="925157"/>
                </a:cubicBezTo>
                <a:cubicBezTo>
                  <a:pt x="231290" y="957833"/>
                  <a:pt x="204802" y="984323"/>
                  <a:pt x="172124" y="984323"/>
                </a:cubicBezTo>
                <a:close/>
                <a:moveTo>
                  <a:pt x="1083837" y="1038112"/>
                </a:moveTo>
                <a:cubicBezTo>
                  <a:pt x="959071" y="1038112"/>
                  <a:pt x="857927" y="936968"/>
                  <a:pt x="857927" y="812202"/>
                </a:cubicBezTo>
                <a:cubicBezTo>
                  <a:pt x="857927" y="687435"/>
                  <a:pt x="959071" y="586292"/>
                  <a:pt x="1083837" y="586292"/>
                </a:cubicBezTo>
                <a:cubicBezTo>
                  <a:pt x="1208604" y="586292"/>
                  <a:pt x="1309747" y="687435"/>
                  <a:pt x="1309747" y="812202"/>
                </a:cubicBezTo>
                <a:cubicBezTo>
                  <a:pt x="1309747" y="936968"/>
                  <a:pt x="1208604" y="1038112"/>
                  <a:pt x="1083837" y="1038112"/>
                </a:cubicBezTo>
                <a:close/>
                <a:moveTo>
                  <a:pt x="7632554" y="1070386"/>
                </a:moveTo>
                <a:cubicBezTo>
                  <a:pt x="7362226" y="1070386"/>
                  <a:pt x="7143081" y="851241"/>
                  <a:pt x="7143081" y="580913"/>
                </a:cubicBezTo>
                <a:cubicBezTo>
                  <a:pt x="7143081" y="310585"/>
                  <a:pt x="7362226" y="91440"/>
                  <a:pt x="7632554" y="91440"/>
                </a:cubicBezTo>
                <a:cubicBezTo>
                  <a:pt x="7902882" y="91440"/>
                  <a:pt x="8122027" y="310585"/>
                  <a:pt x="8122027" y="580913"/>
                </a:cubicBezTo>
                <a:cubicBezTo>
                  <a:pt x="8122027" y="851241"/>
                  <a:pt x="7902882" y="1070386"/>
                  <a:pt x="7632554" y="1070386"/>
                </a:cubicBezTo>
                <a:close/>
                <a:moveTo>
                  <a:pt x="4432152" y="1070386"/>
                </a:moveTo>
                <a:cubicBezTo>
                  <a:pt x="4399476" y="1070386"/>
                  <a:pt x="4372986" y="1043896"/>
                  <a:pt x="4372986" y="1011220"/>
                </a:cubicBezTo>
                <a:cubicBezTo>
                  <a:pt x="4372986" y="978543"/>
                  <a:pt x="4399476" y="952054"/>
                  <a:pt x="4432152" y="952054"/>
                </a:cubicBezTo>
                <a:cubicBezTo>
                  <a:pt x="4464829" y="952054"/>
                  <a:pt x="4491318" y="978543"/>
                  <a:pt x="4491318" y="1011220"/>
                </a:cubicBezTo>
                <a:cubicBezTo>
                  <a:pt x="4491318" y="1043896"/>
                  <a:pt x="4464829" y="1070386"/>
                  <a:pt x="4432152" y="1070386"/>
                </a:cubicBezTo>
                <a:close/>
                <a:moveTo>
                  <a:pt x="8105891" y="1083832"/>
                </a:moveTo>
                <a:cubicBezTo>
                  <a:pt x="8073215" y="1083832"/>
                  <a:pt x="8046725" y="1057342"/>
                  <a:pt x="8046725" y="1024666"/>
                </a:cubicBezTo>
                <a:cubicBezTo>
                  <a:pt x="8046725" y="991989"/>
                  <a:pt x="8073215" y="965500"/>
                  <a:pt x="8105891" y="965500"/>
                </a:cubicBezTo>
                <a:cubicBezTo>
                  <a:pt x="8138567" y="965500"/>
                  <a:pt x="8165057" y="991989"/>
                  <a:pt x="8165057" y="1024666"/>
                </a:cubicBezTo>
                <a:cubicBezTo>
                  <a:pt x="8165057" y="1057342"/>
                  <a:pt x="8138567" y="1083832"/>
                  <a:pt x="8105891" y="1083832"/>
                </a:cubicBezTo>
                <a:close/>
                <a:moveTo>
                  <a:pt x="7183428" y="1102655"/>
                </a:moveTo>
                <a:cubicBezTo>
                  <a:pt x="7150752" y="1102655"/>
                  <a:pt x="7124262" y="1076165"/>
                  <a:pt x="7124262" y="1043489"/>
                </a:cubicBezTo>
                <a:cubicBezTo>
                  <a:pt x="7124262" y="1010812"/>
                  <a:pt x="7150752" y="984323"/>
                  <a:pt x="7183428" y="984323"/>
                </a:cubicBezTo>
                <a:cubicBezTo>
                  <a:pt x="7216104" y="984323"/>
                  <a:pt x="7242594" y="1010812"/>
                  <a:pt x="7242594" y="1043489"/>
                </a:cubicBezTo>
                <a:cubicBezTo>
                  <a:pt x="7242594" y="1076165"/>
                  <a:pt x="7216104" y="1102655"/>
                  <a:pt x="7183428" y="1102655"/>
                </a:cubicBezTo>
                <a:close/>
                <a:moveTo>
                  <a:pt x="4934284" y="1161826"/>
                </a:moveTo>
                <a:lnTo>
                  <a:pt x="5204800" y="1161826"/>
                </a:lnTo>
                <a:lnTo>
                  <a:pt x="5222800" y="1135129"/>
                </a:lnTo>
                <a:cubicBezTo>
                  <a:pt x="5231217" y="1115230"/>
                  <a:pt x="5235871" y="1093351"/>
                  <a:pt x="5235871" y="1070386"/>
                </a:cubicBezTo>
                <a:cubicBezTo>
                  <a:pt x="5235871" y="978525"/>
                  <a:pt x="5161403" y="904057"/>
                  <a:pt x="5069542" y="904057"/>
                </a:cubicBezTo>
                <a:cubicBezTo>
                  <a:pt x="4977681" y="904057"/>
                  <a:pt x="4903213" y="978525"/>
                  <a:pt x="4903213" y="1070386"/>
                </a:cubicBezTo>
                <a:cubicBezTo>
                  <a:pt x="4903213" y="1093351"/>
                  <a:pt x="4907867" y="1115230"/>
                  <a:pt x="4916284" y="1135129"/>
                </a:cubicBezTo>
                <a:close/>
                <a:moveTo>
                  <a:pt x="3397074" y="1161826"/>
                </a:moveTo>
                <a:lnTo>
                  <a:pt x="4014946" y="1161826"/>
                </a:lnTo>
                <a:lnTo>
                  <a:pt x="4038070" y="1119223"/>
                </a:lnTo>
                <a:cubicBezTo>
                  <a:pt x="4056307" y="1076107"/>
                  <a:pt x="4066391" y="1028704"/>
                  <a:pt x="4066391" y="978946"/>
                </a:cubicBezTo>
                <a:cubicBezTo>
                  <a:pt x="4066391" y="779913"/>
                  <a:pt x="3905043" y="618565"/>
                  <a:pt x="3706010" y="618565"/>
                </a:cubicBezTo>
                <a:cubicBezTo>
                  <a:pt x="3506977" y="618565"/>
                  <a:pt x="3345629" y="779913"/>
                  <a:pt x="3345629" y="978946"/>
                </a:cubicBezTo>
                <a:cubicBezTo>
                  <a:pt x="3345629" y="1028704"/>
                  <a:pt x="3355713" y="1076107"/>
                  <a:pt x="3373950" y="1119223"/>
                </a:cubicBezTo>
                <a:close/>
                <a:moveTo>
                  <a:pt x="570153" y="1161826"/>
                </a:moveTo>
                <a:lnTo>
                  <a:pt x="1581376" y="1161826"/>
                </a:lnTo>
                <a:lnTo>
                  <a:pt x="1590595" y="1070386"/>
                </a:lnTo>
                <a:cubicBezTo>
                  <a:pt x="1590595" y="786053"/>
                  <a:pt x="1360098" y="555556"/>
                  <a:pt x="1075765" y="555556"/>
                </a:cubicBezTo>
                <a:cubicBezTo>
                  <a:pt x="791432" y="555556"/>
                  <a:pt x="560935" y="786053"/>
                  <a:pt x="560935" y="1070386"/>
                </a:cubicBezTo>
                <a:close/>
                <a:moveTo>
                  <a:pt x="0" y="1161826"/>
                </a:moveTo>
                <a:lnTo>
                  <a:pt x="385739" y="1161826"/>
                </a:lnTo>
                <a:lnTo>
                  <a:pt x="376520" y="1070386"/>
                </a:lnTo>
                <a:cubicBezTo>
                  <a:pt x="376520" y="684203"/>
                  <a:pt x="689582" y="371139"/>
                  <a:pt x="1075765" y="371139"/>
                </a:cubicBezTo>
                <a:cubicBezTo>
                  <a:pt x="1461948" y="371139"/>
                  <a:pt x="1775012" y="684203"/>
                  <a:pt x="1775012" y="1070386"/>
                </a:cubicBezTo>
                <a:lnTo>
                  <a:pt x="1765794" y="1161826"/>
                </a:lnTo>
                <a:lnTo>
                  <a:pt x="3252629" y="1161826"/>
                </a:lnTo>
                <a:lnTo>
                  <a:pt x="3226481" y="1077592"/>
                </a:lnTo>
                <a:cubicBezTo>
                  <a:pt x="3219961" y="1045728"/>
                  <a:pt x="3216537" y="1012737"/>
                  <a:pt x="3216537" y="978946"/>
                </a:cubicBezTo>
                <a:cubicBezTo>
                  <a:pt x="3216537" y="708618"/>
                  <a:pt x="3435682" y="489473"/>
                  <a:pt x="3706010" y="489473"/>
                </a:cubicBezTo>
                <a:cubicBezTo>
                  <a:pt x="3976338" y="489473"/>
                  <a:pt x="4195483" y="708618"/>
                  <a:pt x="4195483" y="978946"/>
                </a:cubicBezTo>
                <a:cubicBezTo>
                  <a:pt x="4195483" y="1012737"/>
                  <a:pt x="4192059" y="1045728"/>
                  <a:pt x="4185539" y="1077592"/>
                </a:cubicBezTo>
                <a:lnTo>
                  <a:pt x="4159391" y="1161826"/>
                </a:lnTo>
                <a:lnTo>
                  <a:pt x="4863288" y="1161826"/>
                </a:lnTo>
                <a:lnTo>
                  <a:pt x="4861385" y="1158320"/>
                </a:lnTo>
                <a:cubicBezTo>
                  <a:pt x="4849953" y="1131293"/>
                  <a:pt x="4843632" y="1101578"/>
                  <a:pt x="4843632" y="1070386"/>
                </a:cubicBezTo>
                <a:cubicBezTo>
                  <a:pt x="4843632" y="945619"/>
                  <a:pt x="4944776" y="844476"/>
                  <a:pt x="5069542" y="844476"/>
                </a:cubicBezTo>
                <a:cubicBezTo>
                  <a:pt x="5194309" y="844476"/>
                  <a:pt x="5295452" y="945619"/>
                  <a:pt x="5295452" y="1070386"/>
                </a:cubicBezTo>
                <a:cubicBezTo>
                  <a:pt x="5295452" y="1101578"/>
                  <a:pt x="5289130" y="1131293"/>
                  <a:pt x="5277699" y="1158320"/>
                </a:cubicBezTo>
                <a:lnTo>
                  <a:pt x="5275796" y="1161826"/>
                </a:lnTo>
                <a:lnTo>
                  <a:pt x="8208086" y="1161826"/>
                </a:lnTo>
                <a:lnTo>
                  <a:pt x="8208086" y="0"/>
                </a:lnTo>
                <a:lnTo>
                  <a:pt x="6150068" y="0"/>
                </a:lnTo>
                <a:lnTo>
                  <a:pt x="6130697" y="62404"/>
                </a:lnTo>
                <a:cubicBezTo>
                  <a:pt x="6024545" y="313374"/>
                  <a:pt x="5776037" y="489473"/>
                  <a:pt x="5486400" y="489473"/>
                </a:cubicBezTo>
                <a:cubicBezTo>
                  <a:pt x="5196763" y="489473"/>
                  <a:pt x="4948255" y="313374"/>
                  <a:pt x="4842103" y="62404"/>
                </a:cubicBezTo>
                <a:lnTo>
                  <a:pt x="4822731" y="0"/>
                </a:lnTo>
                <a:lnTo>
                  <a:pt x="4369464" y="0"/>
                </a:lnTo>
                <a:lnTo>
                  <a:pt x="4371367" y="3505"/>
                </a:lnTo>
                <a:cubicBezTo>
                  <a:pt x="4382798" y="30533"/>
                  <a:pt x="4389120" y="60248"/>
                  <a:pt x="4389120" y="91440"/>
                </a:cubicBezTo>
                <a:cubicBezTo>
                  <a:pt x="4389120" y="216206"/>
                  <a:pt x="4287977" y="317350"/>
                  <a:pt x="4163210" y="317350"/>
                </a:cubicBezTo>
                <a:cubicBezTo>
                  <a:pt x="4038444" y="317350"/>
                  <a:pt x="3937300" y="216206"/>
                  <a:pt x="3937300" y="91440"/>
                </a:cubicBezTo>
                <a:cubicBezTo>
                  <a:pt x="3937300" y="60248"/>
                  <a:pt x="3943621" y="30533"/>
                  <a:pt x="3955053" y="3505"/>
                </a:cubicBezTo>
                <a:lnTo>
                  <a:pt x="3956955" y="0"/>
                </a:lnTo>
                <a:lnTo>
                  <a:pt x="489476" y="0"/>
                </a:lnTo>
                <a:cubicBezTo>
                  <a:pt x="489476" y="270328"/>
                  <a:pt x="270328" y="489473"/>
                  <a:pt x="0" y="489473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8" name="Oval 117"/>
          <p:cNvSpPr/>
          <p:nvPr userDrawn="1"/>
        </p:nvSpPr>
        <p:spPr>
          <a:xfrm>
            <a:off x="9695730" y="6449087"/>
            <a:ext cx="321548" cy="321548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27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903598" y="3328354"/>
            <a:ext cx="2972366" cy="2047775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8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903598" y="2859223"/>
            <a:ext cx="2972366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29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8374157" y="3328354"/>
            <a:ext cx="2972366" cy="2047775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0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8374157" y="2859223"/>
            <a:ext cx="2972366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0903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1624481" y="5010589"/>
            <a:ext cx="2066366" cy="1058616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44"/>
          </p:nvPr>
        </p:nvSpPr>
        <p:spPr>
          <a:xfrm>
            <a:off x="3915506" y="5010589"/>
            <a:ext cx="2066366" cy="1058616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5"/>
          </p:nvPr>
        </p:nvSpPr>
        <p:spPr>
          <a:xfrm>
            <a:off x="6206531" y="5010589"/>
            <a:ext cx="2066366" cy="1058616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6"/>
          </p:nvPr>
        </p:nvSpPr>
        <p:spPr>
          <a:xfrm>
            <a:off x="8497556" y="5010589"/>
            <a:ext cx="2066366" cy="1058616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6272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54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4865901" y="3597813"/>
            <a:ext cx="2629205" cy="824363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5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4865901" y="3120407"/>
            <a:ext cx="2629205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56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7228603" y="4908828"/>
            <a:ext cx="2629205" cy="824363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5203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31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8040628" y="4119596"/>
            <a:ext cx="2897194" cy="82436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2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8040628" y="3642190"/>
            <a:ext cx="289719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33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1203157" y="2021306"/>
            <a:ext cx="2308999" cy="1029034"/>
          </a:xfrm>
        </p:spPr>
        <p:txBody>
          <a:bodyPr anchor="ctr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4" name="Text Placeholder 3"/>
          <p:cNvSpPr>
            <a:spLocks noGrp="1"/>
          </p:cNvSpPr>
          <p:nvPr>
            <p:ph type="body" sz="quarter" idx="44"/>
          </p:nvPr>
        </p:nvSpPr>
        <p:spPr>
          <a:xfrm>
            <a:off x="1203157" y="3344780"/>
            <a:ext cx="2308999" cy="1029034"/>
          </a:xfrm>
        </p:spPr>
        <p:txBody>
          <a:bodyPr anchor="ctr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5" name="Text Placeholder 3"/>
          <p:cNvSpPr>
            <a:spLocks noGrp="1"/>
          </p:cNvSpPr>
          <p:nvPr>
            <p:ph type="body" sz="quarter" idx="45"/>
          </p:nvPr>
        </p:nvSpPr>
        <p:spPr>
          <a:xfrm>
            <a:off x="1203157" y="4596064"/>
            <a:ext cx="2308999" cy="1029034"/>
          </a:xfrm>
        </p:spPr>
        <p:txBody>
          <a:bodyPr anchor="ctr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728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673389" y="6427299"/>
            <a:ext cx="374252" cy="365125"/>
          </a:xfrm>
        </p:spPr>
        <p:txBody>
          <a:bodyPr/>
          <a:lstStyle>
            <a:lvl1pPr algn="ctr">
              <a:defRPr sz="900"/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57615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76230" y="2334851"/>
            <a:ext cx="3788470" cy="2185989"/>
          </a:xfrm>
        </p:spPr>
        <p:txBody>
          <a:bodyPr/>
          <a:lstStyle/>
          <a:p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1748967" y="2640220"/>
            <a:ext cx="2897194" cy="1691147"/>
          </a:xfrm>
        </p:spPr>
        <p:txBody>
          <a:bodyPr anchor="ctr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255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978946" y="2664285"/>
            <a:ext cx="2897194" cy="616798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978946" y="2186878"/>
            <a:ext cx="2897194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978946" y="3858384"/>
            <a:ext cx="2897194" cy="616798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978946" y="3380977"/>
            <a:ext cx="2897194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39"/>
          </p:nvPr>
        </p:nvSpPr>
        <p:spPr>
          <a:xfrm>
            <a:off x="978946" y="5078404"/>
            <a:ext cx="2897194" cy="616798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978946" y="4600997"/>
            <a:ext cx="2897194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8240358" y="2664285"/>
            <a:ext cx="2897194" cy="616798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8240358" y="2186878"/>
            <a:ext cx="289719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8240358" y="3858384"/>
            <a:ext cx="2897194" cy="616798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8240358" y="3380977"/>
            <a:ext cx="289719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45"/>
          </p:nvPr>
        </p:nvSpPr>
        <p:spPr>
          <a:xfrm>
            <a:off x="8240358" y="5078404"/>
            <a:ext cx="2897194" cy="616798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46" hasCustomPrompt="1"/>
          </p:nvPr>
        </p:nvSpPr>
        <p:spPr>
          <a:xfrm>
            <a:off x="8240358" y="4600997"/>
            <a:ext cx="289719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74040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30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4706703" y="4859318"/>
            <a:ext cx="3638184" cy="636522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706703" y="4381911"/>
            <a:ext cx="3638184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72576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30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1396404" y="5321928"/>
            <a:ext cx="3025470" cy="636522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396404" y="3595778"/>
            <a:ext cx="3025470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4589980" y="5321928"/>
            <a:ext cx="3025470" cy="636522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4589980" y="3595778"/>
            <a:ext cx="3025470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6"/>
          </p:nvPr>
        </p:nvSpPr>
        <p:spPr>
          <a:xfrm>
            <a:off x="7783556" y="5321928"/>
            <a:ext cx="3025470" cy="636522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783556" y="3595778"/>
            <a:ext cx="3025470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2" name="Content Placeholder 3"/>
          <p:cNvSpPr>
            <a:spLocks noGrp="1"/>
          </p:cNvSpPr>
          <p:nvPr>
            <p:ph sz="quarter" idx="38"/>
          </p:nvPr>
        </p:nvSpPr>
        <p:spPr>
          <a:xfrm>
            <a:off x="1396404" y="4073184"/>
            <a:ext cx="3025470" cy="12203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3" name="Content Placeholder 3"/>
          <p:cNvSpPr>
            <a:spLocks noGrp="1"/>
          </p:cNvSpPr>
          <p:nvPr>
            <p:ph sz="quarter" idx="39"/>
          </p:nvPr>
        </p:nvSpPr>
        <p:spPr>
          <a:xfrm>
            <a:off x="4603628" y="4073184"/>
            <a:ext cx="3025470" cy="12203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4" name="Content Placeholder 3"/>
          <p:cNvSpPr>
            <a:spLocks noGrp="1"/>
          </p:cNvSpPr>
          <p:nvPr>
            <p:ph sz="quarter" idx="40"/>
          </p:nvPr>
        </p:nvSpPr>
        <p:spPr>
          <a:xfrm>
            <a:off x="7824499" y="4073184"/>
            <a:ext cx="3025470" cy="12203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378092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3" name="Content Placeholder 3"/>
          <p:cNvSpPr>
            <a:spLocks noGrp="1"/>
          </p:cNvSpPr>
          <p:nvPr>
            <p:ph sz="quarter" idx="28"/>
          </p:nvPr>
        </p:nvSpPr>
        <p:spPr>
          <a:xfrm>
            <a:off x="8608585" y="2526605"/>
            <a:ext cx="1636712" cy="1636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8594937" y="4550769"/>
            <a:ext cx="2541108" cy="710565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8594937" y="4073363"/>
            <a:ext cx="2541108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6" name="Content Placeholder 3"/>
          <p:cNvSpPr>
            <a:spLocks noGrp="1"/>
          </p:cNvSpPr>
          <p:nvPr>
            <p:ph sz="quarter" idx="34"/>
          </p:nvPr>
        </p:nvSpPr>
        <p:spPr>
          <a:xfrm>
            <a:off x="1963236" y="2526605"/>
            <a:ext cx="1636712" cy="1636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1058840" y="4550769"/>
            <a:ext cx="2541108" cy="710565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1058840" y="4073363"/>
            <a:ext cx="2541108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386452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18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6559916" y="5401524"/>
            <a:ext cx="3638184" cy="636522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559916" y="4924117"/>
            <a:ext cx="3638184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0761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543560" y="1818654"/>
            <a:ext cx="2958676" cy="411534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543560" y="1341247"/>
            <a:ext cx="2958676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7"/>
          </p:nvPr>
        </p:nvSpPr>
        <p:spPr>
          <a:xfrm>
            <a:off x="7543560" y="2151474"/>
            <a:ext cx="1636712" cy="1636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uk-UA" dirty="0"/>
          </a:p>
        </p:txBody>
      </p:sp>
      <p:sp>
        <p:nvSpPr>
          <p:cNvPr id="24" name="Content Placeholder 3"/>
          <p:cNvSpPr>
            <a:spLocks noGrp="1"/>
          </p:cNvSpPr>
          <p:nvPr>
            <p:ph sz="quarter" idx="28"/>
          </p:nvPr>
        </p:nvSpPr>
        <p:spPr>
          <a:xfrm>
            <a:off x="9346092" y="2992695"/>
            <a:ext cx="1636712" cy="1636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9"/>
          </p:nvPr>
        </p:nvSpPr>
        <p:spPr>
          <a:xfrm>
            <a:off x="7543560" y="3829264"/>
            <a:ext cx="1636712" cy="1636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7543560" y="5873463"/>
            <a:ext cx="2958676" cy="411534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543560" y="5396056"/>
            <a:ext cx="2958676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9332444" y="5016860"/>
            <a:ext cx="2541108" cy="411534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9332444" y="4539453"/>
            <a:ext cx="2541108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1689763" y="1818654"/>
            <a:ext cx="2958676" cy="411534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1689763" y="1341247"/>
            <a:ext cx="2958676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2" name="Content Placeholder 3"/>
          <p:cNvSpPr>
            <a:spLocks noGrp="1"/>
          </p:cNvSpPr>
          <p:nvPr>
            <p:ph sz="quarter" idx="36"/>
          </p:nvPr>
        </p:nvSpPr>
        <p:spPr>
          <a:xfrm>
            <a:off x="3014004" y="2151474"/>
            <a:ext cx="1636712" cy="1636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uk-UA" dirty="0"/>
          </a:p>
        </p:txBody>
      </p:sp>
      <p:sp>
        <p:nvSpPr>
          <p:cNvPr id="33" name="Content Placeholder 3"/>
          <p:cNvSpPr>
            <a:spLocks noGrp="1"/>
          </p:cNvSpPr>
          <p:nvPr>
            <p:ph sz="quarter" idx="37"/>
          </p:nvPr>
        </p:nvSpPr>
        <p:spPr>
          <a:xfrm>
            <a:off x="1212536" y="2992695"/>
            <a:ext cx="1636712" cy="1636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4" name="Content Placeholder 3"/>
          <p:cNvSpPr>
            <a:spLocks noGrp="1"/>
          </p:cNvSpPr>
          <p:nvPr>
            <p:ph sz="quarter" idx="38"/>
          </p:nvPr>
        </p:nvSpPr>
        <p:spPr>
          <a:xfrm>
            <a:off x="3014004" y="3829264"/>
            <a:ext cx="1636712" cy="1636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9"/>
          </p:nvPr>
        </p:nvSpPr>
        <p:spPr>
          <a:xfrm>
            <a:off x="1689763" y="5873463"/>
            <a:ext cx="2958676" cy="411534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689763" y="5396056"/>
            <a:ext cx="2958676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320724" y="5016860"/>
            <a:ext cx="2541108" cy="411534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320724" y="4539453"/>
            <a:ext cx="2541108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43"/>
          </p:nvPr>
        </p:nvSpPr>
        <p:spPr>
          <a:xfrm>
            <a:off x="4974713" y="3208338"/>
            <a:ext cx="2242573" cy="12747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92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8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782596" y="2162997"/>
            <a:ext cx="3162907" cy="91641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083914" y="3197678"/>
            <a:ext cx="3162907" cy="91641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9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783082" y="4238017"/>
            <a:ext cx="3162907" cy="91641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9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328904" y="2162997"/>
            <a:ext cx="3162907" cy="916414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93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109907" y="3197678"/>
            <a:ext cx="3162907" cy="916414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302094" y="4238017"/>
            <a:ext cx="3162907" cy="916414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222222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4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96346" y="3219483"/>
            <a:ext cx="2958676" cy="657265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r">
              <a:defRPr sz="1000"/>
            </a:lvl2pPr>
            <a:lvl3pPr algn="r">
              <a:defRPr sz="1000"/>
            </a:lvl3pPr>
            <a:lvl4pPr algn="r">
              <a:defRPr sz="1000"/>
            </a:lvl4pPr>
            <a:lvl5pPr algn="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4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96346" y="2742077"/>
            <a:ext cx="2958676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4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696346" y="4691444"/>
            <a:ext cx="2958676" cy="657265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r">
              <a:defRPr sz="1000"/>
            </a:lvl2pPr>
            <a:lvl3pPr algn="r">
              <a:defRPr sz="1000"/>
            </a:lvl3pPr>
            <a:lvl4pPr algn="r">
              <a:defRPr sz="1000"/>
            </a:lvl4pPr>
            <a:lvl5pPr algn="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4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96346" y="4214038"/>
            <a:ext cx="2958676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45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8524500" y="3219483"/>
            <a:ext cx="2958676" cy="657265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4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524500" y="2742077"/>
            <a:ext cx="2958676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4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8524500" y="4691444"/>
            <a:ext cx="2958676" cy="657265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4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524500" y="4214038"/>
            <a:ext cx="2958676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159998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0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000922" y="2429397"/>
            <a:ext cx="3127903" cy="1146792"/>
          </a:xfrm>
        </p:spPr>
        <p:txBody>
          <a:bodyPr anchor="t"/>
          <a:lstStyle>
            <a:lvl1pPr marL="0" indent="0" algn="r">
              <a:buNone/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0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000922" y="1951991"/>
            <a:ext cx="3127903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10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000922" y="4480619"/>
            <a:ext cx="3127903" cy="1146792"/>
          </a:xfrm>
        </p:spPr>
        <p:txBody>
          <a:bodyPr anchor="t"/>
          <a:lstStyle>
            <a:lvl1pPr marL="0" indent="0" algn="r">
              <a:buNone/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000922" y="4003213"/>
            <a:ext cx="3127903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7766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922" y="1409252"/>
            <a:ext cx="8208089" cy="4767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673389" y="6427299"/>
            <a:ext cx="374252" cy="365125"/>
          </a:xfrm>
        </p:spPr>
        <p:txBody>
          <a:bodyPr/>
          <a:lstStyle>
            <a:lvl1pPr algn="ctr">
              <a:defRPr sz="900"/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242117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0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722553" y="2429397"/>
            <a:ext cx="3127903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0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722553" y="1951991"/>
            <a:ext cx="3127903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10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722553" y="4480619"/>
            <a:ext cx="3127903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722553" y="4003213"/>
            <a:ext cx="3127903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279091" y="1949344"/>
            <a:ext cx="4575799" cy="367806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008738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0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905433" y="2429397"/>
            <a:ext cx="3127903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0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905433" y="1951991"/>
            <a:ext cx="3127903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10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05433" y="4480619"/>
            <a:ext cx="3127903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905433" y="4003213"/>
            <a:ext cx="3127903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279091" y="1949344"/>
            <a:ext cx="6117996" cy="367806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90166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0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286672" y="5280507"/>
            <a:ext cx="3554058" cy="799889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0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286672" y="4803101"/>
            <a:ext cx="3554058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279090" y="1441227"/>
            <a:ext cx="9522259" cy="317649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247291" y="5280507"/>
            <a:ext cx="3554058" cy="799889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47291" y="4803101"/>
            <a:ext cx="3554058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06034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0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699540" y="5280507"/>
            <a:ext cx="2476714" cy="799889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0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99540" y="4803101"/>
            <a:ext cx="247671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67007" y="1441227"/>
            <a:ext cx="10346426" cy="317649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5218129" y="5280507"/>
            <a:ext cx="2476714" cy="799889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218129" y="4803101"/>
            <a:ext cx="247671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8736719" y="5280507"/>
            <a:ext cx="2476714" cy="799889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736719" y="4803101"/>
            <a:ext cx="247671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15772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7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000922" y="3850197"/>
            <a:ext cx="5069409" cy="1146792"/>
          </a:xfrm>
        </p:spPr>
        <p:txBody>
          <a:bodyPr anchor="t"/>
          <a:lstStyle>
            <a:lvl1pPr marL="0" indent="0" algn="r">
              <a:buNone/>
              <a:defRPr i="1"/>
            </a:lvl1pPr>
            <a:lvl2pPr algn="r">
              <a:defRPr i="1"/>
            </a:lvl2pPr>
            <a:lvl3pPr algn="r">
              <a:defRPr i="1"/>
            </a:lvl3pPr>
            <a:lvl4pPr algn="r">
              <a:defRPr i="1"/>
            </a:lvl4pPr>
            <a:lvl5pPr algn="r">
              <a:defRPr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7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000922" y="1940320"/>
            <a:ext cx="5069409" cy="1909877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97814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227007" y="2256158"/>
            <a:ext cx="3737985" cy="3504615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227007" y="1778753"/>
            <a:ext cx="3737985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01052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993899" y="1638300"/>
            <a:ext cx="8204202" cy="4457700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981292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175293" y="3248461"/>
            <a:ext cx="2415740" cy="1146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774589" y="3248461"/>
            <a:ext cx="2415740" cy="1146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98796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966635" y="2961554"/>
            <a:ext cx="2415740" cy="975871"/>
          </a:xfrm>
        </p:spPr>
        <p:txBody>
          <a:bodyPr anchor="t">
            <a:normAutofit/>
          </a:bodyPr>
          <a:lstStyle>
            <a:lvl1pPr marL="0" indent="0" algn="r">
              <a:buNone/>
              <a:defRPr sz="10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762803" y="3291440"/>
            <a:ext cx="2415740" cy="928135"/>
          </a:xfrm>
        </p:spPr>
        <p:txBody>
          <a:bodyPr anchor="t">
            <a:normAutofit/>
          </a:bodyPr>
          <a:lstStyle>
            <a:lvl1pPr marL="0" indent="0" algn="l">
              <a:buNone/>
              <a:defRPr sz="10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4463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966635" y="2961554"/>
            <a:ext cx="2415740" cy="975871"/>
          </a:xfrm>
        </p:spPr>
        <p:txBody>
          <a:bodyPr anchor="t">
            <a:normAutofit/>
          </a:bodyPr>
          <a:lstStyle>
            <a:lvl1pPr marL="0" indent="0" algn="r">
              <a:buNone/>
              <a:defRPr sz="10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762803" y="3291440"/>
            <a:ext cx="2415740" cy="690457"/>
          </a:xfrm>
        </p:spPr>
        <p:txBody>
          <a:bodyPr anchor="t">
            <a:normAutofit/>
          </a:bodyPr>
          <a:lstStyle>
            <a:lvl1pPr marL="0" indent="0" algn="l">
              <a:buNone/>
              <a:defRPr sz="10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2966635" y="5107186"/>
            <a:ext cx="2415740" cy="975871"/>
          </a:xfrm>
        </p:spPr>
        <p:txBody>
          <a:bodyPr anchor="t">
            <a:normAutofit/>
          </a:bodyPr>
          <a:lstStyle>
            <a:lvl1pPr marL="0" indent="0" algn="r">
              <a:buNone/>
              <a:defRPr sz="10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62803" y="5459288"/>
            <a:ext cx="2415740" cy="690457"/>
          </a:xfrm>
        </p:spPr>
        <p:txBody>
          <a:bodyPr anchor="t">
            <a:normAutofit/>
          </a:bodyPr>
          <a:lstStyle>
            <a:lvl1pPr marL="0" indent="0" algn="l">
              <a:buNone/>
              <a:defRPr sz="10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922" y="1409252"/>
            <a:ext cx="3930646" cy="4767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673389" y="6427299"/>
            <a:ext cx="374252" cy="365125"/>
          </a:xfrm>
        </p:spPr>
        <p:txBody>
          <a:bodyPr/>
          <a:lstStyle>
            <a:lvl1pPr algn="ctr">
              <a:defRPr sz="900"/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78365" y="1409252"/>
            <a:ext cx="3930646" cy="4767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05800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864350" y="1623704"/>
            <a:ext cx="4054475" cy="1146792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64350" y="3071432"/>
            <a:ext cx="4054475" cy="1146792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864350" y="4504447"/>
            <a:ext cx="4054475" cy="1146792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558917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6807410" y="2108419"/>
            <a:ext cx="3895759" cy="503052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807410" y="1631013"/>
            <a:ext cx="3895759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807410" y="3197678"/>
            <a:ext cx="3895759" cy="503052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07410" y="2720272"/>
            <a:ext cx="3895759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807410" y="4265115"/>
            <a:ext cx="3895759" cy="503052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807410" y="3787709"/>
            <a:ext cx="3895759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6780225" y="5355361"/>
            <a:ext cx="3895759" cy="503052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80225" y="4877955"/>
            <a:ext cx="3895759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778677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1118937" y="4258046"/>
            <a:ext cx="2450548" cy="1164966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118937" y="3780640"/>
            <a:ext cx="2450548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705721" y="4258046"/>
            <a:ext cx="2450548" cy="1164966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705721" y="3780640"/>
            <a:ext cx="2450548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6256422" y="4258046"/>
            <a:ext cx="2450548" cy="1164966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256422" y="3780640"/>
            <a:ext cx="2450548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8843206" y="4258046"/>
            <a:ext cx="2450548" cy="1164966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8843206" y="3780640"/>
            <a:ext cx="2450548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1118936" y="5558588"/>
            <a:ext cx="10174817" cy="553255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495111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30420" y="2415822"/>
            <a:ext cx="3127903" cy="1146792"/>
          </a:xfrm>
        </p:spPr>
        <p:txBody>
          <a:bodyPr anchor="t"/>
          <a:lstStyle>
            <a:lvl1pPr marL="0" indent="0" algn="r">
              <a:buNone/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0420" y="1938416"/>
            <a:ext cx="3127903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930420" y="4736991"/>
            <a:ext cx="3127903" cy="1146792"/>
          </a:xfrm>
        </p:spPr>
        <p:txBody>
          <a:bodyPr anchor="t"/>
          <a:lstStyle>
            <a:lvl1pPr marL="0" indent="0" algn="r">
              <a:buNone/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30420" y="4259585"/>
            <a:ext cx="3127903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8198728" y="2415822"/>
            <a:ext cx="3127903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198728" y="1938416"/>
            <a:ext cx="3127903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8198728" y="4736991"/>
            <a:ext cx="3127903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198728" y="4259585"/>
            <a:ext cx="3127903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916698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8534839" y="2415822"/>
            <a:ext cx="2791792" cy="2889310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1810658" y="1787549"/>
            <a:ext cx="3962829" cy="2841196"/>
          </a:xfrm>
          <a:prstGeom prst="roundRect">
            <a:avLst>
              <a:gd name="adj" fmla="val 6828"/>
            </a:avLst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626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3725127" y="1848431"/>
            <a:ext cx="4748768" cy="3411441"/>
          </a:xfrm>
          <a:prstGeom prst="roundRect">
            <a:avLst>
              <a:gd name="adj" fmla="val 6828"/>
            </a:avLst>
          </a:prstGeom>
        </p:spPr>
        <p:txBody>
          <a:bodyPr/>
          <a:lstStyle/>
          <a:p>
            <a:endParaRPr lang="uk-UA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890337" y="2364374"/>
            <a:ext cx="2436294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890337" y="1886968"/>
            <a:ext cx="243629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8890337" y="4108956"/>
            <a:ext cx="2436294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8890337" y="3631550"/>
            <a:ext cx="2436294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859859" y="2364374"/>
            <a:ext cx="2448826" cy="1146792"/>
          </a:xfrm>
        </p:spPr>
        <p:txBody>
          <a:bodyPr anchor="t"/>
          <a:lstStyle>
            <a:lvl1pPr marL="0" indent="0" algn="r">
              <a:buNone/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859859" y="1886968"/>
            <a:ext cx="2448826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6"/>
          </p:nvPr>
        </p:nvSpPr>
        <p:spPr>
          <a:xfrm>
            <a:off x="859859" y="4108956"/>
            <a:ext cx="2448826" cy="1146792"/>
          </a:xfrm>
        </p:spPr>
        <p:txBody>
          <a:bodyPr anchor="t"/>
          <a:lstStyle>
            <a:lvl1pPr marL="0" indent="0" algn="r">
              <a:buNone/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859859" y="3631550"/>
            <a:ext cx="2448826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0908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2158875" y="2568918"/>
            <a:ext cx="3573071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158875" y="2091512"/>
            <a:ext cx="357307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7753560" y="2568918"/>
            <a:ext cx="3573071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753560" y="2091512"/>
            <a:ext cx="357307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158875" y="4746634"/>
            <a:ext cx="3573071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158875" y="4269228"/>
            <a:ext cx="357307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753560" y="4746634"/>
            <a:ext cx="3573071" cy="1146792"/>
          </a:xfrm>
        </p:spPr>
        <p:txBody>
          <a:bodyPr anchor="t"/>
          <a:lstStyle>
            <a:lvl1pPr marL="0" indent="0" algn="l">
              <a:buNone/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753560" y="4269228"/>
            <a:ext cx="357307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936558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704677" y="4351780"/>
            <a:ext cx="2804162" cy="1408994"/>
          </a:xfrm>
        </p:spPr>
        <p:txBody>
          <a:bodyPr anchor="t"/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704677" y="3874374"/>
            <a:ext cx="2804162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1165408" y="4351780"/>
            <a:ext cx="2804162" cy="1408994"/>
          </a:xfrm>
        </p:spPr>
        <p:txBody>
          <a:bodyPr anchor="t"/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165408" y="3874374"/>
            <a:ext cx="2804162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8243940" y="4351780"/>
            <a:ext cx="2804162" cy="1408994"/>
          </a:xfrm>
        </p:spPr>
        <p:txBody>
          <a:bodyPr anchor="t"/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43940" y="3874374"/>
            <a:ext cx="2804162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87816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530307" y="5094247"/>
            <a:ext cx="2816225" cy="774954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751917" y="2146026"/>
            <a:ext cx="2381906" cy="2381904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530307" y="4616841"/>
            <a:ext cx="2816225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3471286" y="1947058"/>
            <a:ext cx="1053739" cy="1053738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4914666" y="2146026"/>
            <a:ext cx="2381906" cy="2381904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6634035" y="1947058"/>
            <a:ext cx="1053739" cy="1053738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8077408" y="2146026"/>
            <a:ext cx="2381906" cy="2381904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796777" y="1947058"/>
            <a:ext cx="1053739" cy="1053738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4693057" y="5094247"/>
            <a:ext cx="2816225" cy="774954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93057" y="4616841"/>
            <a:ext cx="2816225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7855807" y="5094247"/>
            <a:ext cx="2816225" cy="774954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855807" y="4616841"/>
            <a:ext cx="2816225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9788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14" grpId="0"/>
      <p:bldP spid="21" grpId="0"/>
      <p:bldP spid="26" grpId="0"/>
      <p:bldP spid="27" grpId="0"/>
      <p:bldP spid="30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70537" y="2203216"/>
            <a:ext cx="2481623" cy="125680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530307" y="1719924"/>
            <a:ext cx="1740098" cy="1740096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370537" y="1725810"/>
            <a:ext cx="2481623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8171137" y="2203216"/>
            <a:ext cx="2481623" cy="125680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330907" y="1719924"/>
            <a:ext cx="1740098" cy="1740096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171137" y="1725810"/>
            <a:ext cx="2481623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370537" y="4420636"/>
            <a:ext cx="2481623" cy="125680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1530307" y="3937344"/>
            <a:ext cx="1740098" cy="1740096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370537" y="3943230"/>
            <a:ext cx="2481623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8171137" y="4420636"/>
            <a:ext cx="2481623" cy="125680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6330907" y="3937344"/>
            <a:ext cx="1740098" cy="1740096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171137" y="3943230"/>
            <a:ext cx="2481623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1965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19" grpId="0"/>
      <p:bldP spid="23" grpId="0"/>
      <p:bldP spid="2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3211" y="1464856"/>
            <a:ext cx="4412808" cy="33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673389" y="6427299"/>
            <a:ext cx="374252" cy="365125"/>
          </a:xfrm>
        </p:spPr>
        <p:txBody>
          <a:bodyPr/>
          <a:lstStyle>
            <a:lvl1pPr algn="ctr">
              <a:defRPr sz="900"/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793211" y="4985819"/>
            <a:ext cx="4412808" cy="1114729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165132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78269" y="4662339"/>
            <a:ext cx="2326634" cy="1294323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120866" y="1873851"/>
            <a:ext cx="2076466" cy="2076464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78269" y="4184934"/>
            <a:ext cx="2326634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787227" y="1873851"/>
            <a:ext cx="2076466" cy="2076464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453588" y="1873851"/>
            <a:ext cx="2076466" cy="2076464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32"/>
          </p:nvPr>
        </p:nvSpPr>
        <p:spPr>
          <a:xfrm>
            <a:off x="9119949" y="1873851"/>
            <a:ext cx="2076466" cy="2076464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3682281" y="4662339"/>
            <a:ext cx="2326634" cy="1294323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682281" y="4184934"/>
            <a:ext cx="2326634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6386293" y="4662339"/>
            <a:ext cx="2326634" cy="1294323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386293" y="4184934"/>
            <a:ext cx="2326634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9090305" y="4662339"/>
            <a:ext cx="2326634" cy="1294323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9090305" y="4184934"/>
            <a:ext cx="2326634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9432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21" grpId="0"/>
      <p:bldP spid="27" grpId="0"/>
      <p:bldP spid="18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8114088" y="2157586"/>
            <a:ext cx="1985256" cy="1985254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32"/>
          </p:nvPr>
        </p:nvSpPr>
        <p:spPr>
          <a:xfrm>
            <a:off x="4988750" y="2157586"/>
            <a:ext cx="1985256" cy="1985254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393827" y="4985063"/>
            <a:ext cx="2816225" cy="774954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836117" y="2157586"/>
            <a:ext cx="1985256" cy="1985254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393827" y="4507657"/>
            <a:ext cx="2816225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4611169" y="4985063"/>
            <a:ext cx="2816225" cy="774954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11169" y="4507657"/>
            <a:ext cx="2816225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7773919" y="4985063"/>
            <a:ext cx="2816225" cy="774954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773919" y="4507657"/>
            <a:ext cx="2816225" cy="477406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868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1" grpId="0"/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530307" y="5094247"/>
            <a:ext cx="2816225" cy="774954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4693057" y="5094247"/>
            <a:ext cx="2816225" cy="774954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7855807" y="5094247"/>
            <a:ext cx="2816225" cy="774954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1991957" y="1434419"/>
            <a:ext cx="8217054" cy="2624324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10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601672" y="1719925"/>
            <a:ext cx="3820992" cy="382099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000922" y="2525614"/>
            <a:ext cx="3738141" cy="1156983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r">
              <a:defRPr sz="1000"/>
            </a:lvl2pPr>
            <a:lvl3pPr algn="r">
              <a:defRPr sz="1000"/>
            </a:lvl3pPr>
            <a:lvl4pPr algn="r">
              <a:defRPr sz="1000"/>
            </a:lvl4pPr>
            <a:lvl5pPr algn="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601672" y="1791851"/>
            <a:ext cx="3745486" cy="374548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000922" y="1927889"/>
            <a:ext cx="3738141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000922" y="4006514"/>
            <a:ext cx="3738141" cy="311805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000922" y="4656219"/>
            <a:ext cx="3738141" cy="311805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000922" y="5305924"/>
            <a:ext cx="3738141" cy="311805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000922" y="4318319"/>
            <a:ext cx="1083931" cy="311805"/>
          </a:xfrm>
        </p:spPr>
        <p:txBody>
          <a:bodyPr anchor="ctr">
            <a:noAutofit/>
          </a:bodyPr>
          <a:lstStyle>
            <a:lvl1pPr marL="0" indent="0" algn="r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000922" y="4966029"/>
            <a:ext cx="1083931" cy="311805"/>
          </a:xfrm>
        </p:spPr>
        <p:txBody>
          <a:bodyPr anchor="ctr">
            <a:noAutofit/>
          </a:bodyPr>
          <a:lstStyle>
            <a:lvl1pPr marL="0" indent="0" algn="r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000922" y="5615734"/>
            <a:ext cx="1083931" cy="311805"/>
          </a:xfrm>
        </p:spPr>
        <p:txBody>
          <a:bodyPr anchor="ctr">
            <a:noAutofit/>
          </a:bodyPr>
          <a:lstStyle>
            <a:lvl1pPr marL="0" indent="0" algn="r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8158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Motion origin="layout" path="M -0.26549 -0.95116 C -0.07969 -0.91875 0.07539 -0.41273 0.10495 -0.22616 C 0.12396 -0.05949 0.0306 0.03796 -0.00013 -0.00023 " pathEditMode="relative" rAng="0" ptsTypes="AAA">
                                      <p:cBhvr>
                                        <p:cTn id="21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4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5" grpId="1"/>
      <p:bldP spid="5" grpId="2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9017" y="2525614"/>
            <a:ext cx="3738141" cy="115698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609017" y="1927889"/>
            <a:ext cx="373814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609017" y="4006514"/>
            <a:ext cx="3738141" cy="311805"/>
          </a:xfrm>
        </p:spPr>
        <p:txBody>
          <a:bodyPr anchor="b">
            <a:normAutofit/>
          </a:bodyPr>
          <a:lstStyle>
            <a:lvl1pPr marL="0" indent="0" algn="l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609017" y="4656219"/>
            <a:ext cx="3738141" cy="311805"/>
          </a:xfrm>
        </p:spPr>
        <p:txBody>
          <a:bodyPr anchor="b">
            <a:normAutofit/>
          </a:bodyPr>
          <a:lstStyle>
            <a:lvl1pPr marL="0" indent="0" algn="l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609017" y="5305924"/>
            <a:ext cx="3738141" cy="311805"/>
          </a:xfrm>
        </p:spPr>
        <p:txBody>
          <a:bodyPr anchor="b">
            <a:normAutofit/>
          </a:bodyPr>
          <a:lstStyle>
            <a:lvl1pPr marL="0" indent="0" algn="l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263227" y="4318319"/>
            <a:ext cx="1083931" cy="31180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263227" y="4966029"/>
            <a:ext cx="1083931" cy="31180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263227" y="5615734"/>
            <a:ext cx="1083931" cy="31180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16" name="Oval 15"/>
          <p:cNvSpPr/>
          <p:nvPr userDrawn="1"/>
        </p:nvSpPr>
        <p:spPr>
          <a:xfrm>
            <a:off x="1946545" y="1719925"/>
            <a:ext cx="3820992" cy="382099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1946545" y="1791851"/>
            <a:ext cx="3745486" cy="374548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967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Motion origin="layout" path="M 0.31055 -0.95116 C 0.15638 -0.95046 -0.13867 -0.38264 -0.10898 -0.19583 C -0.08984 -0.02917 0.03034 0.03796 -0.00026 -0.00023 " pathEditMode="relative" rAng="0" ptsTypes="AAA">
                                      <p:cBhvr>
                                        <p:cTn id="21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1" y="4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  <p:bldP spid="17" grpId="1"/>
      <p:bldP spid="17" grpId="2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9017" y="2381231"/>
            <a:ext cx="3738141" cy="817142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609017" y="1783505"/>
            <a:ext cx="373814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609017" y="3429711"/>
            <a:ext cx="3738141" cy="311805"/>
          </a:xfrm>
        </p:spPr>
        <p:txBody>
          <a:bodyPr anchor="b">
            <a:normAutofit/>
          </a:bodyPr>
          <a:lstStyle>
            <a:lvl1pPr marL="0" indent="0" algn="l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609017" y="4079416"/>
            <a:ext cx="3738141" cy="311805"/>
          </a:xfrm>
        </p:spPr>
        <p:txBody>
          <a:bodyPr anchor="b">
            <a:normAutofit/>
          </a:bodyPr>
          <a:lstStyle>
            <a:lvl1pPr marL="0" indent="0" algn="l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609017" y="4729121"/>
            <a:ext cx="3738141" cy="311805"/>
          </a:xfrm>
        </p:spPr>
        <p:txBody>
          <a:bodyPr anchor="b">
            <a:normAutofit/>
          </a:bodyPr>
          <a:lstStyle>
            <a:lvl1pPr marL="0" indent="0" algn="l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263227" y="3741516"/>
            <a:ext cx="1083931" cy="31180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263227" y="4389226"/>
            <a:ext cx="1083931" cy="31180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263227" y="5038931"/>
            <a:ext cx="1083931" cy="31180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16" name="Oval 15"/>
          <p:cNvSpPr/>
          <p:nvPr userDrawn="1"/>
        </p:nvSpPr>
        <p:spPr>
          <a:xfrm>
            <a:off x="2291881" y="1719925"/>
            <a:ext cx="3475656" cy="3475656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2285057" y="1791851"/>
            <a:ext cx="3406974" cy="3406970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2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609017" y="5378826"/>
            <a:ext cx="3738141" cy="311805"/>
          </a:xfrm>
        </p:spPr>
        <p:txBody>
          <a:bodyPr anchor="b">
            <a:normAutofit/>
          </a:bodyPr>
          <a:lstStyle>
            <a:lvl1pPr marL="0" indent="0" algn="l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21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9263227" y="5688636"/>
            <a:ext cx="1083931" cy="31180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6720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Motion origin="layout" path="M 0.31055 -0.95116 C 0.15638 -0.95046 -0.13867 -0.38264 -0.10898 -0.19583 C -0.08984 -0.0294 0.03034 0.03797 -0.00026 -0.00023 " pathEditMode="relative" rAng="0" ptsTypes="AAA">
                                      <p:cBhvr>
                                        <p:cTn id="21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1" y="4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  <p:bldP spid="17" grpId="1"/>
      <p:bldP spid="17" grpId="2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9017" y="2525614"/>
            <a:ext cx="3738141" cy="3011719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609017" y="1927889"/>
            <a:ext cx="373814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6" name="Oval 15"/>
          <p:cNvSpPr/>
          <p:nvPr userDrawn="1"/>
        </p:nvSpPr>
        <p:spPr>
          <a:xfrm>
            <a:off x="1946545" y="1719925"/>
            <a:ext cx="3820992" cy="382099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1946545" y="1791851"/>
            <a:ext cx="3745486" cy="374548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2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Motion origin="layout" path="M 0.31055 -0.95116 C 0.15638 -0.95046 -0.13867 -0.38264 -0.10898 -0.19583 C -0.08984 -0.02917 0.03034 0.03796 -0.00026 -0.00023 " pathEditMode="relative" rAng="0" ptsTypes="AAA">
                                      <p:cBhvr>
                                        <p:cTn id="21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1" y="4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  <p:bldP spid="17" grpId="1"/>
      <p:bldP spid="17" grpId="2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124131" y="2525614"/>
            <a:ext cx="3223027" cy="3011719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124131" y="1927889"/>
            <a:ext cx="3223027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6" name="Oval 15"/>
          <p:cNvSpPr/>
          <p:nvPr userDrawn="1"/>
        </p:nvSpPr>
        <p:spPr>
          <a:xfrm>
            <a:off x="1024670" y="2954396"/>
            <a:ext cx="2826008" cy="2826008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1014840" y="3016491"/>
            <a:ext cx="2770162" cy="2770160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0" name="Oval 9"/>
          <p:cNvSpPr/>
          <p:nvPr userDrawn="1"/>
        </p:nvSpPr>
        <p:spPr>
          <a:xfrm>
            <a:off x="3552099" y="3009259"/>
            <a:ext cx="2161762" cy="216176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3535706" y="3064791"/>
            <a:ext cx="2119042" cy="2119040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2" name="Oval 11"/>
          <p:cNvSpPr/>
          <p:nvPr userDrawn="1"/>
        </p:nvSpPr>
        <p:spPr>
          <a:xfrm>
            <a:off x="5003521" y="1488324"/>
            <a:ext cx="1539820" cy="153982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31"/>
          </p:nvPr>
        </p:nvSpPr>
        <p:spPr>
          <a:xfrm>
            <a:off x="4980983" y="1537711"/>
            <a:ext cx="1509390" cy="1509388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74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Motion origin="layout" path="M 0.31055 -0.95116 C 0.15639 -0.95047 -0.13867 -0.38287 -0.10898 -0.19584 C -0.08984 -0.0294 0.03034 0.03796 -0.00026 -0.00023 " pathEditMode="relative" rAng="0" ptsTypes="AAA">
                                      <p:cBhvr>
                                        <p:cTn id="21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1" y="4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animMotion origin="layout" path="M 0.31055 -0.95116 C 0.15638 -0.95046 -0.13867 -0.38287 -0.10898 -0.19583 C -0.08984 -0.0294 0.03034 0.03796 -0.00026 -0.00023 " pathEditMode="relative" rAng="0" ptsTypes="AAA">
                                      <p:cBhvr>
                                        <p:cTn id="37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1" y="4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animMotion origin="layout" path="M 0.31055 -0.95116 C 0.15638 -0.95046 -0.13867 -0.38287 -0.10898 -0.19583 C -0.08984 -0.0294 0.03034 0.03796 -0.00026 -0.00023 " pathEditMode="relative" rAng="0" ptsTypes="AAA">
                                      <p:cBhvr>
                                        <p:cTn id="53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1" y="4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750"/>
                            </p:stCondLst>
                            <p:childTnLst>
                              <p:par>
                                <p:cTn id="55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  <p:bldP spid="17" grpId="1"/>
      <p:bldP spid="17" grpId="2"/>
      <p:bldP spid="10" grpId="0" animBg="1"/>
      <p:bldP spid="11" grpId="0"/>
      <p:bldP spid="11" grpId="1"/>
      <p:bldP spid="11" grpId="2"/>
      <p:bldP spid="12" grpId="0" animBg="1"/>
      <p:bldP spid="14" grpId="0"/>
      <p:bldP spid="14" grpId="1"/>
      <p:bldP spid="14" grpId="2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561017" y="2546111"/>
            <a:ext cx="3738141" cy="115698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561017" y="1948386"/>
            <a:ext cx="373814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6" name="Oval 15"/>
          <p:cNvSpPr/>
          <p:nvPr userDrawn="1"/>
        </p:nvSpPr>
        <p:spPr>
          <a:xfrm>
            <a:off x="1248045" y="1694525"/>
            <a:ext cx="2186604" cy="2186604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1248045" y="1766451"/>
            <a:ext cx="2143395" cy="2143393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8" name="Oval 17"/>
          <p:cNvSpPr/>
          <p:nvPr userDrawn="1"/>
        </p:nvSpPr>
        <p:spPr>
          <a:xfrm>
            <a:off x="8842645" y="3837918"/>
            <a:ext cx="2186604" cy="2186604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42645" y="3909844"/>
            <a:ext cx="2143395" cy="2143393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446717" y="2451284"/>
            <a:ext cx="4097083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4958017" y="4780217"/>
            <a:ext cx="3738141" cy="1156983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r">
              <a:defRPr sz="1000"/>
            </a:lvl2pPr>
            <a:lvl3pPr algn="r">
              <a:defRPr sz="1000"/>
            </a:lvl3pPr>
            <a:lvl4pPr algn="r">
              <a:defRPr sz="1000"/>
            </a:lvl4pPr>
            <a:lvl5pPr algn="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958017" y="4182492"/>
            <a:ext cx="3738141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4691317" y="4685390"/>
            <a:ext cx="4097083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 userDrawn="1"/>
        </p:nvSpPr>
        <p:spPr>
          <a:xfrm>
            <a:off x="10312400" y="5943600"/>
            <a:ext cx="2057400" cy="559586"/>
          </a:xfrm>
          <a:custGeom>
            <a:avLst/>
            <a:gdLst>
              <a:gd name="connsiteX0" fmla="*/ 0 w 2057400"/>
              <a:gd name="connsiteY0" fmla="*/ 0 h 559586"/>
              <a:gd name="connsiteX1" fmla="*/ 495300 w 2057400"/>
              <a:gd name="connsiteY1" fmla="*/ 393700 h 559586"/>
              <a:gd name="connsiteX2" fmla="*/ 1384300 w 2057400"/>
              <a:gd name="connsiteY2" fmla="*/ 558800 h 559586"/>
              <a:gd name="connsiteX3" fmla="*/ 2057400 w 2057400"/>
              <a:gd name="connsiteY3" fmla="*/ 444500 h 55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559586">
                <a:moveTo>
                  <a:pt x="0" y="0"/>
                </a:moveTo>
                <a:cubicBezTo>
                  <a:pt x="132291" y="150283"/>
                  <a:pt x="264583" y="300567"/>
                  <a:pt x="495300" y="393700"/>
                </a:cubicBezTo>
                <a:cubicBezTo>
                  <a:pt x="726017" y="486833"/>
                  <a:pt x="1123950" y="550333"/>
                  <a:pt x="1384300" y="558800"/>
                </a:cubicBezTo>
                <a:cubicBezTo>
                  <a:pt x="1644650" y="567267"/>
                  <a:pt x="1851025" y="505883"/>
                  <a:pt x="2057400" y="444500"/>
                </a:cubicBezTo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Freeform 2"/>
          <p:cNvSpPr/>
          <p:nvPr userDrawn="1"/>
        </p:nvSpPr>
        <p:spPr>
          <a:xfrm>
            <a:off x="2319742" y="3299666"/>
            <a:ext cx="7061240" cy="1433138"/>
          </a:xfrm>
          <a:custGeom>
            <a:avLst/>
            <a:gdLst>
              <a:gd name="connsiteX0" fmla="*/ 638 w 7610710"/>
              <a:gd name="connsiteY0" fmla="*/ 667987 h 1408918"/>
              <a:gd name="connsiteX1" fmla="*/ 305438 w 7610710"/>
              <a:gd name="connsiteY1" fmla="*/ 1239487 h 1408918"/>
              <a:gd name="connsiteX2" fmla="*/ 1867538 w 7610710"/>
              <a:gd name="connsiteY2" fmla="*/ 1366487 h 1408918"/>
              <a:gd name="connsiteX3" fmla="*/ 4242438 w 7610710"/>
              <a:gd name="connsiteY3" fmla="*/ 591787 h 1408918"/>
              <a:gd name="connsiteX4" fmla="*/ 5461638 w 7610710"/>
              <a:gd name="connsiteY4" fmla="*/ 109187 h 1408918"/>
              <a:gd name="connsiteX5" fmla="*/ 6528438 w 7610710"/>
              <a:gd name="connsiteY5" fmla="*/ 32987 h 1408918"/>
              <a:gd name="connsiteX6" fmla="*/ 7519038 w 7610710"/>
              <a:gd name="connsiteY6" fmla="*/ 540987 h 1408918"/>
              <a:gd name="connsiteX7" fmla="*/ 7569838 w 7610710"/>
              <a:gd name="connsiteY7" fmla="*/ 655287 h 1408918"/>
              <a:gd name="connsiteX8" fmla="*/ 7544438 w 7610710"/>
              <a:gd name="connsiteY8" fmla="*/ 667987 h 1408918"/>
              <a:gd name="connsiteX0" fmla="*/ 638 w 7610710"/>
              <a:gd name="connsiteY0" fmla="*/ 667987 h 1408918"/>
              <a:gd name="connsiteX1" fmla="*/ 305438 w 7610710"/>
              <a:gd name="connsiteY1" fmla="*/ 1239487 h 1408918"/>
              <a:gd name="connsiteX2" fmla="*/ 1867538 w 7610710"/>
              <a:gd name="connsiteY2" fmla="*/ 1366487 h 1408918"/>
              <a:gd name="connsiteX3" fmla="*/ 4242438 w 7610710"/>
              <a:gd name="connsiteY3" fmla="*/ 591787 h 1408918"/>
              <a:gd name="connsiteX4" fmla="*/ 5461638 w 7610710"/>
              <a:gd name="connsiteY4" fmla="*/ 109187 h 1408918"/>
              <a:gd name="connsiteX5" fmla="*/ 6528438 w 7610710"/>
              <a:gd name="connsiteY5" fmla="*/ 32987 h 1408918"/>
              <a:gd name="connsiteX6" fmla="*/ 7519038 w 7610710"/>
              <a:gd name="connsiteY6" fmla="*/ 540987 h 1408918"/>
              <a:gd name="connsiteX7" fmla="*/ 7569838 w 7610710"/>
              <a:gd name="connsiteY7" fmla="*/ 655287 h 1408918"/>
              <a:gd name="connsiteX0" fmla="*/ 638 w 7519038"/>
              <a:gd name="connsiteY0" fmla="*/ 667987 h 1408918"/>
              <a:gd name="connsiteX1" fmla="*/ 305438 w 7519038"/>
              <a:gd name="connsiteY1" fmla="*/ 1239487 h 1408918"/>
              <a:gd name="connsiteX2" fmla="*/ 1867538 w 7519038"/>
              <a:gd name="connsiteY2" fmla="*/ 1366487 h 1408918"/>
              <a:gd name="connsiteX3" fmla="*/ 4242438 w 7519038"/>
              <a:gd name="connsiteY3" fmla="*/ 591787 h 1408918"/>
              <a:gd name="connsiteX4" fmla="*/ 5461638 w 7519038"/>
              <a:gd name="connsiteY4" fmla="*/ 109187 h 1408918"/>
              <a:gd name="connsiteX5" fmla="*/ 6528438 w 7519038"/>
              <a:gd name="connsiteY5" fmla="*/ 32987 h 1408918"/>
              <a:gd name="connsiteX6" fmla="*/ 7519038 w 7519038"/>
              <a:gd name="connsiteY6" fmla="*/ 540987 h 1408918"/>
              <a:gd name="connsiteX0" fmla="*/ 638 w 7061838"/>
              <a:gd name="connsiteY0" fmla="*/ 679263 h 1420194"/>
              <a:gd name="connsiteX1" fmla="*/ 305438 w 7061838"/>
              <a:gd name="connsiteY1" fmla="*/ 1250763 h 1420194"/>
              <a:gd name="connsiteX2" fmla="*/ 1867538 w 7061838"/>
              <a:gd name="connsiteY2" fmla="*/ 1377763 h 1420194"/>
              <a:gd name="connsiteX3" fmla="*/ 4242438 w 7061838"/>
              <a:gd name="connsiteY3" fmla="*/ 603063 h 1420194"/>
              <a:gd name="connsiteX4" fmla="*/ 5461638 w 7061838"/>
              <a:gd name="connsiteY4" fmla="*/ 120463 h 1420194"/>
              <a:gd name="connsiteX5" fmla="*/ 6528438 w 7061838"/>
              <a:gd name="connsiteY5" fmla="*/ 44263 h 1420194"/>
              <a:gd name="connsiteX6" fmla="*/ 7061838 w 7061838"/>
              <a:gd name="connsiteY6" fmla="*/ 704663 h 1420194"/>
              <a:gd name="connsiteX0" fmla="*/ 638 w 7061838"/>
              <a:gd name="connsiteY0" fmla="*/ 679263 h 1420194"/>
              <a:gd name="connsiteX1" fmla="*/ 305438 w 7061838"/>
              <a:gd name="connsiteY1" fmla="*/ 1250763 h 1420194"/>
              <a:gd name="connsiteX2" fmla="*/ 1867538 w 7061838"/>
              <a:gd name="connsiteY2" fmla="*/ 1377763 h 1420194"/>
              <a:gd name="connsiteX3" fmla="*/ 4242438 w 7061838"/>
              <a:gd name="connsiteY3" fmla="*/ 603063 h 1420194"/>
              <a:gd name="connsiteX4" fmla="*/ 5461638 w 7061838"/>
              <a:gd name="connsiteY4" fmla="*/ 120463 h 1420194"/>
              <a:gd name="connsiteX5" fmla="*/ 6528438 w 7061838"/>
              <a:gd name="connsiteY5" fmla="*/ 44263 h 1420194"/>
              <a:gd name="connsiteX6" fmla="*/ 7061838 w 7061838"/>
              <a:gd name="connsiteY6" fmla="*/ 704663 h 1420194"/>
              <a:gd name="connsiteX0" fmla="*/ 40 w 7061240"/>
              <a:gd name="connsiteY0" fmla="*/ 679263 h 1463190"/>
              <a:gd name="connsiteX1" fmla="*/ 495340 w 7061240"/>
              <a:gd name="connsiteY1" fmla="*/ 1365063 h 1463190"/>
              <a:gd name="connsiteX2" fmla="*/ 1866940 w 7061240"/>
              <a:gd name="connsiteY2" fmla="*/ 1377763 h 1463190"/>
              <a:gd name="connsiteX3" fmla="*/ 4241840 w 7061240"/>
              <a:gd name="connsiteY3" fmla="*/ 603063 h 1463190"/>
              <a:gd name="connsiteX4" fmla="*/ 5461040 w 7061240"/>
              <a:gd name="connsiteY4" fmla="*/ 120463 h 1463190"/>
              <a:gd name="connsiteX5" fmla="*/ 6527840 w 7061240"/>
              <a:gd name="connsiteY5" fmla="*/ 44263 h 1463190"/>
              <a:gd name="connsiteX6" fmla="*/ 7061240 w 7061240"/>
              <a:gd name="connsiteY6" fmla="*/ 704663 h 1463190"/>
              <a:gd name="connsiteX0" fmla="*/ 40 w 7061240"/>
              <a:gd name="connsiteY0" fmla="*/ 635587 h 1419514"/>
              <a:gd name="connsiteX1" fmla="*/ 495340 w 7061240"/>
              <a:gd name="connsiteY1" fmla="*/ 1321387 h 1419514"/>
              <a:gd name="connsiteX2" fmla="*/ 1866940 w 7061240"/>
              <a:gd name="connsiteY2" fmla="*/ 1334087 h 1419514"/>
              <a:gd name="connsiteX3" fmla="*/ 4241840 w 7061240"/>
              <a:gd name="connsiteY3" fmla="*/ 559387 h 1419514"/>
              <a:gd name="connsiteX4" fmla="*/ 6527840 w 7061240"/>
              <a:gd name="connsiteY4" fmla="*/ 587 h 1419514"/>
              <a:gd name="connsiteX5" fmla="*/ 7061240 w 7061240"/>
              <a:gd name="connsiteY5" fmla="*/ 660987 h 1419514"/>
              <a:gd name="connsiteX0" fmla="*/ 40 w 7061240"/>
              <a:gd name="connsiteY0" fmla="*/ 610223 h 1394150"/>
              <a:gd name="connsiteX1" fmla="*/ 495340 w 7061240"/>
              <a:gd name="connsiteY1" fmla="*/ 1296023 h 1394150"/>
              <a:gd name="connsiteX2" fmla="*/ 1866940 w 7061240"/>
              <a:gd name="connsiteY2" fmla="*/ 1308723 h 1394150"/>
              <a:gd name="connsiteX3" fmla="*/ 4241840 w 7061240"/>
              <a:gd name="connsiteY3" fmla="*/ 534023 h 1394150"/>
              <a:gd name="connsiteX4" fmla="*/ 6502440 w 7061240"/>
              <a:gd name="connsiteY4" fmla="*/ 623 h 1394150"/>
              <a:gd name="connsiteX5" fmla="*/ 7061240 w 7061240"/>
              <a:gd name="connsiteY5" fmla="*/ 635623 h 1394150"/>
              <a:gd name="connsiteX0" fmla="*/ 40 w 7061240"/>
              <a:gd name="connsiteY0" fmla="*/ 637007 h 1420934"/>
              <a:gd name="connsiteX1" fmla="*/ 495340 w 7061240"/>
              <a:gd name="connsiteY1" fmla="*/ 1322807 h 1420934"/>
              <a:gd name="connsiteX2" fmla="*/ 1866940 w 7061240"/>
              <a:gd name="connsiteY2" fmla="*/ 1335507 h 1420934"/>
              <a:gd name="connsiteX3" fmla="*/ 4241840 w 7061240"/>
              <a:gd name="connsiteY3" fmla="*/ 560807 h 1420934"/>
              <a:gd name="connsiteX4" fmla="*/ 6502440 w 7061240"/>
              <a:gd name="connsiteY4" fmla="*/ 27407 h 1420934"/>
              <a:gd name="connsiteX5" fmla="*/ 7061240 w 7061240"/>
              <a:gd name="connsiteY5" fmla="*/ 662407 h 1420934"/>
              <a:gd name="connsiteX0" fmla="*/ 40 w 7061240"/>
              <a:gd name="connsiteY0" fmla="*/ 637007 h 1420934"/>
              <a:gd name="connsiteX1" fmla="*/ 495340 w 7061240"/>
              <a:gd name="connsiteY1" fmla="*/ 1322807 h 1420934"/>
              <a:gd name="connsiteX2" fmla="*/ 1866940 w 7061240"/>
              <a:gd name="connsiteY2" fmla="*/ 1335507 h 1420934"/>
              <a:gd name="connsiteX3" fmla="*/ 4241840 w 7061240"/>
              <a:gd name="connsiteY3" fmla="*/ 560807 h 1420934"/>
              <a:gd name="connsiteX4" fmla="*/ 6502440 w 7061240"/>
              <a:gd name="connsiteY4" fmla="*/ 27407 h 1420934"/>
              <a:gd name="connsiteX5" fmla="*/ 7061240 w 7061240"/>
              <a:gd name="connsiteY5" fmla="*/ 662407 h 1420934"/>
              <a:gd name="connsiteX0" fmla="*/ 40 w 7061240"/>
              <a:gd name="connsiteY0" fmla="*/ 637007 h 1420934"/>
              <a:gd name="connsiteX1" fmla="*/ 495340 w 7061240"/>
              <a:gd name="connsiteY1" fmla="*/ 1322807 h 1420934"/>
              <a:gd name="connsiteX2" fmla="*/ 1866940 w 7061240"/>
              <a:gd name="connsiteY2" fmla="*/ 1335507 h 1420934"/>
              <a:gd name="connsiteX3" fmla="*/ 4241840 w 7061240"/>
              <a:gd name="connsiteY3" fmla="*/ 560807 h 1420934"/>
              <a:gd name="connsiteX4" fmla="*/ 6502440 w 7061240"/>
              <a:gd name="connsiteY4" fmla="*/ 27407 h 1420934"/>
              <a:gd name="connsiteX5" fmla="*/ 7061240 w 7061240"/>
              <a:gd name="connsiteY5" fmla="*/ 662407 h 1420934"/>
              <a:gd name="connsiteX0" fmla="*/ 40 w 7061240"/>
              <a:gd name="connsiteY0" fmla="*/ 649211 h 1433138"/>
              <a:gd name="connsiteX1" fmla="*/ 495340 w 7061240"/>
              <a:gd name="connsiteY1" fmla="*/ 1335011 h 1433138"/>
              <a:gd name="connsiteX2" fmla="*/ 1866940 w 7061240"/>
              <a:gd name="connsiteY2" fmla="*/ 1347711 h 1433138"/>
              <a:gd name="connsiteX3" fmla="*/ 4241840 w 7061240"/>
              <a:gd name="connsiteY3" fmla="*/ 573011 h 1433138"/>
              <a:gd name="connsiteX4" fmla="*/ 6540540 w 7061240"/>
              <a:gd name="connsiteY4" fmla="*/ 26911 h 1433138"/>
              <a:gd name="connsiteX5" fmla="*/ 7061240 w 7061240"/>
              <a:gd name="connsiteY5" fmla="*/ 674611 h 143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1240" h="1433138">
                <a:moveTo>
                  <a:pt x="40" y="649211"/>
                </a:moveTo>
                <a:cubicBezTo>
                  <a:pt x="-3135" y="876752"/>
                  <a:pt x="184190" y="1218594"/>
                  <a:pt x="495340" y="1335011"/>
                </a:cubicBezTo>
                <a:cubicBezTo>
                  <a:pt x="806490" y="1451428"/>
                  <a:pt x="1242523" y="1474711"/>
                  <a:pt x="1866940" y="1347711"/>
                </a:cubicBezTo>
                <a:cubicBezTo>
                  <a:pt x="2491357" y="1220711"/>
                  <a:pt x="3462907" y="793144"/>
                  <a:pt x="4241840" y="573011"/>
                </a:cubicBezTo>
                <a:cubicBezTo>
                  <a:pt x="5020773" y="352878"/>
                  <a:pt x="6019840" y="-117022"/>
                  <a:pt x="6540540" y="26911"/>
                </a:cubicBezTo>
                <a:cubicBezTo>
                  <a:pt x="7061240" y="170844"/>
                  <a:pt x="7001973" y="431194"/>
                  <a:pt x="7061240" y="674611"/>
                </a:cubicBezTo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918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Motion origin="layout" path="M 0.31055 -0.95116 C 0.15638 -0.95046 -0.13867 -0.38264 -0.10898 -0.19583 C -0.08984 -0.02917 0.03034 0.03796 -0.00026 -0.00023 " pathEditMode="relative" rAng="0" ptsTypes="AAA">
                                      <p:cBhvr>
                                        <p:cTn id="21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1" y="4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animMotion origin="layout" path="M -0.62317 -0.31273 C -0.69713 0.32615 -0.13515 -0.37477 -0.0638 -0.21528 C -0.01432 -0.09329 -0.00859 -0.04861 -0.0026 -0.00486 " pathEditMode="relative" rAng="0" ptsTypes="AAA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90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250"/>
                            </p:stCondLst>
                            <p:childTnLst>
                              <p:par>
                                <p:cTn id="54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75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  <p:bldP spid="17" grpId="1"/>
      <p:bldP spid="17" grpId="2"/>
      <p:bldP spid="18" grpId="0" animBg="1"/>
      <p:bldP spid="21" grpId="0"/>
      <p:bldP spid="21" grpId="1"/>
      <p:bldP spid="21" grpId="2"/>
      <p:bldP spid="23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2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5407996" y="1493171"/>
            <a:ext cx="2186604" cy="2186604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5407996" y="1565097"/>
            <a:ext cx="2143395" cy="2143393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1" name="Freeform 10"/>
          <p:cNvSpPr/>
          <p:nvPr userDrawn="1"/>
        </p:nvSpPr>
        <p:spPr>
          <a:xfrm>
            <a:off x="2628900" y="1943100"/>
            <a:ext cx="3467100" cy="1790700"/>
          </a:xfrm>
          <a:custGeom>
            <a:avLst/>
            <a:gdLst>
              <a:gd name="connsiteX0" fmla="*/ 0 w 3467100"/>
              <a:gd name="connsiteY0" fmla="*/ 1790700 h 1790700"/>
              <a:gd name="connsiteX1" fmla="*/ 863600 w 3467100"/>
              <a:gd name="connsiteY1" fmla="*/ 825500 h 1790700"/>
              <a:gd name="connsiteX2" fmla="*/ 2260600 w 3467100"/>
              <a:gd name="connsiteY2" fmla="*/ 190500 h 1790700"/>
              <a:gd name="connsiteX3" fmla="*/ 3467100 w 3467100"/>
              <a:gd name="connsiteY3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00" h="1790700">
                <a:moveTo>
                  <a:pt x="0" y="1790700"/>
                </a:moveTo>
                <a:cubicBezTo>
                  <a:pt x="243416" y="1441450"/>
                  <a:pt x="486833" y="1092200"/>
                  <a:pt x="863600" y="825500"/>
                </a:cubicBezTo>
                <a:cubicBezTo>
                  <a:pt x="1240367" y="558800"/>
                  <a:pt x="1826683" y="328083"/>
                  <a:pt x="2260600" y="190500"/>
                </a:cubicBezTo>
                <a:cubicBezTo>
                  <a:pt x="2694517" y="52917"/>
                  <a:pt x="3080808" y="26458"/>
                  <a:pt x="3467100" y="0"/>
                </a:cubicBezTo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Freeform 14"/>
          <p:cNvSpPr/>
          <p:nvPr userDrawn="1"/>
        </p:nvSpPr>
        <p:spPr>
          <a:xfrm>
            <a:off x="6908800" y="2844800"/>
            <a:ext cx="5372100" cy="2074489"/>
          </a:xfrm>
          <a:custGeom>
            <a:avLst/>
            <a:gdLst>
              <a:gd name="connsiteX0" fmla="*/ 0 w 5372100"/>
              <a:gd name="connsiteY0" fmla="*/ 0 h 2420652"/>
              <a:gd name="connsiteX1" fmla="*/ 1384300 w 5372100"/>
              <a:gd name="connsiteY1" fmla="*/ 1358900 h 2420652"/>
              <a:gd name="connsiteX2" fmla="*/ 3835400 w 5372100"/>
              <a:gd name="connsiteY2" fmla="*/ 2413000 h 2420652"/>
              <a:gd name="connsiteX3" fmla="*/ 5372100 w 5372100"/>
              <a:gd name="connsiteY3" fmla="*/ 812800 h 2420652"/>
              <a:gd name="connsiteX0" fmla="*/ 0 w 5372100"/>
              <a:gd name="connsiteY0" fmla="*/ 0 h 2072000"/>
              <a:gd name="connsiteX1" fmla="*/ 1384300 w 5372100"/>
              <a:gd name="connsiteY1" fmla="*/ 1358900 h 2072000"/>
              <a:gd name="connsiteX2" fmla="*/ 3755190 w 5372100"/>
              <a:gd name="connsiteY2" fmla="*/ 2060073 h 2072000"/>
              <a:gd name="connsiteX3" fmla="*/ 5372100 w 5372100"/>
              <a:gd name="connsiteY3" fmla="*/ 812800 h 2072000"/>
              <a:gd name="connsiteX0" fmla="*/ 0 w 5372100"/>
              <a:gd name="connsiteY0" fmla="*/ 0 h 2074489"/>
              <a:gd name="connsiteX1" fmla="*/ 1384300 w 5372100"/>
              <a:gd name="connsiteY1" fmla="*/ 1358900 h 2074489"/>
              <a:gd name="connsiteX2" fmla="*/ 3755190 w 5372100"/>
              <a:gd name="connsiteY2" fmla="*/ 2060073 h 2074489"/>
              <a:gd name="connsiteX3" fmla="*/ 5372100 w 5372100"/>
              <a:gd name="connsiteY3" fmla="*/ 812800 h 207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2100" h="2074489">
                <a:moveTo>
                  <a:pt x="0" y="0"/>
                </a:moveTo>
                <a:cubicBezTo>
                  <a:pt x="372533" y="478366"/>
                  <a:pt x="742393" y="919302"/>
                  <a:pt x="1384300" y="1358900"/>
                </a:cubicBezTo>
                <a:cubicBezTo>
                  <a:pt x="2026207" y="1798498"/>
                  <a:pt x="3090557" y="2151090"/>
                  <a:pt x="3755190" y="2060073"/>
                </a:cubicBezTo>
                <a:cubicBezTo>
                  <a:pt x="4419823" y="1969056"/>
                  <a:pt x="4936066" y="1567391"/>
                  <a:pt x="5372100" y="812800"/>
                </a:cubicBezTo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611817" y="4401041"/>
            <a:ext cx="3738141" cy="115698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611817" y="3803316"/>
            <a:ext cx="373814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6" name="Oval 15"/>
          <p:cNvSpPr/>
          <p:nvPr userDrawn="1"/>
        </p:nvSpPr>
        <p:spPr>
          <a:xfrm>
            <a:off x="1260113" y="3516275"/>
            <a:ext cx="2186604" cy="2186604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1260113" y="3588201"/>
            <a:ext cx="2143395" cy="2143393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497517" y="4306214"/>
            <a:ext cx="4097083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7686808" y="2215688"/>
            <a:ext cx="3738141" cy="115698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6808" y="1617963"/>
            <a:ext cx="373814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7597908" y="2120861"/>
            <a:ext cx="4097083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 userDrawn="1"/>
        </p:nvSpPr>
        <p:spPr>
          <a:xfrm>
            <a:off x="-347475" y="5486400"/>
            <a:ext cx="2184400" cy="1016000"/>
          </a:xfrm>
          <a:custGeom>
            <a:avLst/>
            <a:gdLst>
              <a:gd name="connsiteX0" fmla="*/ 0 w 2057400"/>
              <a:gd name="connsiteY0" fmla="*/ 0 h 559586"/>
              <a:gd name="connsiteX1" fmla="*/ 495300 w 2057400"/>
              <a:gd name="connsiteY1" fmla="*/ 393700 h 559586"/>
              <a:gd name="connsiteX2" fmla="*/ 1384300 w 2057400"/>
              <a:gd name="connsiteY2" fmla="*/ 558800 h 559586"/>
              <a:gd name="connsiteX3" fmla="*/ 2057400 w 2057400"/>
              <a:gd name="connsiteY3" fmla="*/ 444500 h 559586"/>
              <a:gd name="connsiteX0" fmla="*/ 0 w 1562100"/>
              <a:gd name="connsiteY0" fmla="*/ 0 h 165886"/>
              <a:gd name="connsiteX1" fmla="*/ 889000 w 1562100"/>
              <a:gd name="connsiteY1" fmla="*/ 165100 h 165886"/>
              <a:gd name="connsiteX2" fmla="*/ 1562100 w 1562100"/>
              <a:gd name="connsiteY2" fmla="*/ 50800 h 165886"/>
              <a:gd name="connsiteX0" fmla="*/ 0 w 673100"/>
              <a:gd name="connsiteY0" fmla="*/ 114300 h 115086"/>
              <a:gd name="connsiteX1" fmla="*/ 673100 w 673100"/>
              <a:gd name="connsiteY1" fmla="*/ 0 h 115086"/>
              <a:gd name="connsiteX0" fmla="*/ 0 w 673100"/>
              <a:gd name="connsiteY0" fmla="*/ 114300 h 114300"/>
              <a:gd name="connsiteX1" fmla="*/ 461775 w 673100"/>
              <a:gd name="connsiteY1" fmla="*/ 63500 h 114300"/>
              <a:gd name="connsiteX2" fmla="*/ 673100 w 673100"/>
              <a:gd name="connsiteY2" fmla="*/ 0 h 114300"/>
              <a:gd name="connsiteX0" fmla="*/ 0 w 1689100"/>
              <a:gd name="connsiteY0" fmla="*/ 939800 h 939800"/>
              <a:gd name="connsiteX1" fmla="*/ 461775 w 1689100"/>
              <a:gd name="connsiteY1" fmla="*/ 889000 h 939800"/>
              <a:gd name="connsiteX2" fmla="*/ 1689100 w 1689100"/>
              <a:gd name="connsiteY2" fmla="*/ 0 h 939800"/>
              <a:gd name="connsiteX0" fmla="*/ 0 w 1689100"/>
              <a:gd name="connsiteY0" fmla="*/ 939800 h 939800"/>
              <a:gd name="connsiteX1" fmla="*/ 461775 w 1689100"/>
              <a:gd name="connsiteY1" fmla="*/ 889000 h 939800"/>
              <a:gd name="connsiteX2" fmla="*/ 1689100 w 1689100"/>
              <a:gd name="connsiteY2" fmla="*/ 0 h 939800"/>
              <a:gd name="connsiteX0" fmla="*/ 0 w 2184400"/>
              <a:gd name="connsiteY0" fmla="*/ 1016000 h 1016000"/>
              <a:gd name="connsiteX1" fmla="*/ 461775 w 2184400"/>
              <a:gd name="connsiteY1" fmla="*/ 965200 h 1016000"/>
              <a:gd name="connsiteX2" fmla="*/ 2184400 w 2184400"/>
              <a:gd name="connsiteY2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4400" h="1016000">
                <a:moveTo>
                  <a:pt x="0" y="1016000"/>
                </a:moveTo>
                <a:lnTo>
                  <a:pt x="461775" y="965200"/>
                </a:lnTo>
                <a:cubicBezTo>
                  <a:pt x="260350" y="1024467"/>
                  <a:pt x="1889125" y="658283"/>
                  <a:pt x="2184400" y="0"/>
                </a:cubicBezTo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98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animMotion origin="layout" path="M -0.44128 0.30879 C -0.11836 0.3787 -0.00039 0.09606 -0.00065 -0.0002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31" y="-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animMotion origin="layout" path="M -0.34089 0.29467 C -0.29727 -0.04699 -0.08138 -0.00671 -0.00274 0.00532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1" y="-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1" grpId="1"/>
      <p:bldP spid="21" grpId="2"/>
      <p:bldP spid="11" grpId="0" animBg="1"/>
      <p:bldP spid="15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  <p:bldP spid="17" grpId="1"/>
      <p:bldP spid="17" grpId="2"/>
      <p:bldP spid="23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957" y="1464856"/>
            <a:ext cx="4412808" cy="33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673389" y="6427299"/>
            <a:ext cx="374252" cy="365125"/>
          </a:xfrm>
        </p:spPr>
        <p:txBody>
          <a:bodyPr/>
          <a:lstStyle>
            <a:lvl1pPr algn="ctr">
              <a:defRPr sz="900"/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991957" y="4791217"/>
            <a:ext cx="4412808" cy="1309332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275971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4264467" y="3232493"/>
            <a:ext cx="3670088" cy="979387"/>
          </a:xfrm>
          <a:custGeom>
            <a:avLst/>
            <a:gdLst>
              <a:gd name="connsiteX0" fmla="*/ 0 w 4124739"/>
              <a:gd name="connsiteY0" fmla="*/ 0 h 1341782"/>
              <a:gd name="connsiteX1" fmla="*/ 795130 w 4124739"/>
              <a:gd name="connsiteY1" fmla="*/ 705678 h 1341782"/>
              <a:gd name="connsiteX2" fmla="*/ 2932043 w 4124739"/>
              <a:gd name="connsiteY2" fmla="*/ 824947 h 1341782"/>
              <a:gd name="connsiteX3" fmla="*/ 4124739 w 4124739"/>
              <a:gd name="connsiteY3" fmla="*/ 1341782 h 1341782"/>
              <a:gd name="connsiteX0" fmla="*/ 0 w 4124739"/>
              <a:gd name="connsiteY0" fmla="*/ 0 h 1341782"/>
              <a:gd name="connsiteX1" fmla="*/ 795130 w 4124739"/>
              <a:gd name="connsiteY1" fmla="*/ 705678 h 1341782"/>
              <a:gd name="connsiteX2" fmla="*/ 2932043 w 4124739"/>
              <a:gd name="connsiteY2" fmla="*/ 824947 h 1341782"/>
              <a:gd name="connsiteX3" fmla="*/ 3834211 w 4124739"/>
              <a:gd name="connsiteY3" fmla="*/ 1166956 h 1341782"/>
              <a:gd name="connsiteX4" fmla="*/ 4124739 w 4124739"/>
              <a:gd name="connsiteY4" fmla="*/ 1341782 h 1341782"/>
              <a:gd name="connsiteX0" fmla="*/ 0 w 3834211"/>
              <a:gd name="connsiteY0" fmla="*/ 0 h 1166956"/>
              <a:gd name="connsiteX1" fmla="*/ 795130 w 3834211"/>
              <a:gd name="connsiteY1" fmla="*/ 705678 h 1166956"/>
              <a:gd name="connsiteX2" fmla="*/ 2932043 w 3834211"/>
              <a:gd name="connsiteY2" fmla="*/ 824947 h 1166956"/>
              <a:gd name="connsiteX3" fmla="*/ 3834211 w 3834211"/>
              <a:gd name="connsiteY3" fmla="*/ 1166956 h 1166956"/>
              <a:gd name="connsiteX0" fmla="*/ 0 w 3775595"/>
              <a:gd name="connsiteY0" fmla="*/ 0 h 1120064"/>
              <a:gd name="connsiteX1" fmla="*/ 795130 w 3775595"/>
              <a:gd name="connsiteY1" fmla="*/ 705678 h 1120064"/>
              <a:gd name="connsiteX2" fmla="*/ 2932043 w 3775595"/>
              <a:gd name="connsiteY2" fmla="*/ 824947 h 1120064"/>
              <a:gd name="connsiteX3" fmla="*/ 3775595 w 3775595"/>
              <a:gd name="connsiteY3" fmla="*/ 1120064 h 1120064"/>
              <a:gd name="connsiteX0" fmla="*/ 0 w 3670088"/>
              <a:gd name="connsiteY0" fmla="*/ 0 h 979387"/>
              <a:gd name="connsiteX1" fmla="*/ 689623 w 3670088"/>
              <a:gd name="connsiteY1" fmla="*/ 565001 h 979387"/>
              <a:gd name="connsiteX2" fmla="*/ 2826536 w 3670088"/>
              <a:gd name="connsiteY2" fmla="*/ 684270 h 979387"/>
              <a:gd name="connsiteX3" fmla="*/ 3670088 w 3670088"/>
              <a:gd name="connsiteY3" fmla="*/ 979387 h 97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0088" h="979387">
                <a:moveTo>
                  <a:pt x="0" y="0"/>
                </a:moveTo>
                <a:cubicBezTo>
                  <a:pt x="153228" y="284093"/>
                  <a:pt x="218534" y="450956"/>
                  <a:pt x="689623" y="565001"/>
                </a:cubicBezTo>
                <a:cubicBezTo>
                  <a:pt x="1160712" y="679046"/>
                  <a:pt x="2329792" y="615206"/>
                  <a:pt x="2826536" y="684270"/>
                </a:cubicBezTo>
                <a:cubicBezTo>
                  <a:pt x="3323280" y="753334"/>
                  <a:pt x="3471305" y="893248"/>
                  <a:pt x="3670088" y="979387"/>
                </a:cubicBezTo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Freeform 2"/>
          <p:cNvSpPr/>
          <p:nvPr userDrawn="1"/>
        </p:nvSpPr>
        <p:spPr>
          <a:xfrm>
            <a:off x="-205099" y="1887415"/>
            <a:ext cx="3135868" cy="2308570"/>
          </a:xfrm>
          <a:custGeom>
            <a:avLst/>
            <a:gdLst>
              <a:gd name="connsiteX0" fmla="*/ 0 w 3768695"/>
              <a:gd name="connsiteY0" fmla="*/ 2187724 h 2187724"/>
              <a:gd name="connsiteX1" fmla="*/ 324740 w 3768695"/>
              <a:gd name="connsiteY1" fmla="*/ 1751888 h 2187724"/>
              <a:gd name="connsiteX2" fmla="*/ 1392964 w 3768695"/>
              <a:gd name="connsiteY2" fmla="*/ 324740 h 2187724"/>
              <a:gd name="connsiteX3" fmla="*/ 3768695 w 3768695"/>
              <a:gd name="connsiteY3" fmla="*/ 0 h 2187724"/>
              <a:gd name="connsiteX0" fmla="*/ 0 w 3768695"/>
              <a:gd name="connsiteY0" fmla="*/ 2187724 h 2187724"/>
              <a:gd name="connsiteX1" fmla="*/ 324740 w 3768695"/>
              <a:gd name="connsiteY1" fmla="*/ 1751888 h 2187724"/>
              <a:gd name="connsiteX2" fmla="*/ 1461330 w 3768695"/>
              <a:gd name="connsiteY2" fmla="*/ 470018 h 2187724"/>
              <a:gd name="connsiteX3" fmla="*/ 3768695 w 3768695"/>
              <a:gd name="connsiteY3" fmla="*/ 0 h 2187724"/>
              <a:gd name="connsiteX0" fmla="*/ 0 w 3768695"/>
              <a:gd name="connsiteY0" fmla="*/ 2187724 h 2187724"/>
              <a:gd name="connsiteX1" fmla="*/ 367469 w 3768695"/>
              <a:gd name="connsiteY1" fmla="*/ 1786072 h 2187724"/>
              <a:gd name="connsiteX2" fmla="*/ 1461330 w 3768695"/>
              <a:gd name="connsiteY2" fmla="*/ 470018 h 2187724"/>
              <a:gd name="connsiteX3" fmla="*/ 3768695 w 3768695"/>
              <a:gd name="connsiteY3" fmla="*/ 0 h 2187724"/>
              <a:gd name="connsiteX0" fmla="*/ 0 w 3768695"/>
              <a:gd name="connsiteY0" fmla="*/ 2333002 h 2333002"/>
              <a:gd name="connsiteX1" fmla="*/ 367469 w 3768695"/>
              <a:gd name="connsiteY1" fmla="*/ 1786072 h 2333002"/>
              <a:gd name="connsiteX2" fmla="*/ 1461330 w 3768695"/>
              <a:gd name="connsiteY2" fmla="*/ 470018 h 2333002"/>
              <a:gd name="connsiteX3" fmla="*/ 3768695 w 3768695"/>
              <a:gd name="connsiteY3" fmla="*/ 0 h 2333002"/>
              <a:gd name="connsiteX0" fmla="*/ 0 w 3768695"/>
              <a:gd name="connsiteY0" fmla="*/ 2333002 h 2333002"/>
              <a:gd name="connsiteX1" fmla="*/ 367469 w 3768695"/>
              <a:gd name="connsiteY1" fmla="*/ 1786072 h 2333002"/>
              <a:gd name="connsiteX2" fmla="*/ 1461330 w 3768695"/>
              <a:gd name="connsiteY2" fmla="*/ 470018 h 2333002"/>
              <a:gd name="connsiteX3" fmla="*/ 3768695 w 3768695"/>
              <a:gd name="connsiteY3" fmla="*/ 0 h 2333002"/>
              <a:gd name="connsiteX0" fmla="*/ 0 w 3768695"/>
              <a:gd name="connsiteY0" fmla="*/ 2349852 h 2349852"/>
              <a:gd name="connsiteX1" fmla="*/ 367469 w 3768695"/>
              <a:gd name="connsiteY1" fmla="*/ 1802922 h 2349852"/>
              <a:gd name="connsiteX2" fmla="*/ 1461330 w 3768695"/>
              <a:gd name="connsiteY2" fmla="*/ 486868 h 2349852"/>
              <a:gd name="connsiteX3" fmla="*/ 3135868 w 3768695"/>
              <a:gd name="connsiteY3" fmla="*/ 41282 h 2349852"/>
              <a:gd name="connsiteX4" fmla="*/ 3768695 w 3768695"/>
              <a:gd name="connsiteY4" fmla="*/ 16850 h 2349852"/>
              <a:gd name="connsiteX0" fmla="*/ 0 w 3135868"/>
              <a:gd name="connsiteY0" fmla="*/ 2308570 h 2308570"/>
              <a:gd name="connsiteX1" fmla="*/ 367469 w 3135868"/>
              <a:gd name="connsiteY1" fmla="*/ 1761640 h 2308570"/>
              <a:gd name="connsiteX2" fmla="*/ 1461330 w 3135868"/>
              <a:gd name="connsiteY2" fmla="*/ 445586 h 2308570"/>
              <a:gd name="connsiteX3" fmla="*/ 3135868 w 3135868"/>
              <a:gd name="connsiteY3" fmla="*/ 0 h 2308570"/>
              <a:gd name="connsiteX0" fmla="*/ 0 w 3135868"/>
              <a:gd name="connsiteY0" fmla="*/ 2308570 h 2308570"/>
              <a:gd name="connsiteX1" fmla="*/ 367469 w 3135868"/>
              <a:gd name="connsiteY1" fmla="*/ 1761640 h 2308570"/>
              <a:gd name="connsiteX2" fmla="*/ 1461330 w 3135868"/>
              <a:gd name="connsiteY2" fmla="*/ 445586 h 2308570"/>
              <a:gd name="connsiteX3" fmla="*/ 3135868 w 3135868"/>
              <a:gd name="connsiteY3" fmla="*/ 0 h 230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5868" h="2308570">
                <a:moveTo>
                  <a:pt x="0" y="2308570"/>
                </a:moveTo>
                <a:cubicBezTo>
                  <a:pt x="108247" y="2163291"/>
                  <a:pt x="123914" y="2123412"/>
                  <a:pt x="367469" y="1761640"/>
                </a:cubicBezTo>
                <a:cubicBezTo>
                  <a:pt x="587851" y="1434288"/>
                  <a:pt x="894459" y="743265"/>
                  <a:pt x="1461330" y="445586"/>
                </a:cubicBezTo>
                <a:cubicBezTo>
                  <a:pt x="1922730" y="151979"/>
                  <a:pt x="2821645" y="7997"/>
                  <a:pt x="3135868" y="0"/>
                </a:cubicBezTo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Oval 17"/>
          <p:cNvSpPr/>
          <p:nvPr userDrawn="1"/>
        </p:nvSpPr>
        <p:spPr>
          <a:xfrm>
            <a:off x="7531439" y="3862604"/>
            <a:ext cx="2186604" cy="2186604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7531439" y="3934530"/>
            <a:ext cx="2143395" cy="2143393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980604" y="2366142"/>
            <a:ext cx="3738141" cy="115698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980604" y="1768417"/>
            <a:ext cx="3738141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6" name="Oval 15"/>
          <p:cNvSpPr/>
          <p:nvPr userDrawn="1"/>
        </p:nvSpPr>
        <p:spPr>
          <a:xfrm>
            <a:off x="2628900" y="1481376"/>
            <a:ext cx="2186604" cy="2186604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2628900" y="1553302"/>
            <a:ext cx="2143395" cy="2143393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66304" y="2271315"/>
            <a:ext cx="4097083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3563596" y="4825751"/>
            <a:ext cx="3738141" cy="1156983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r">
              <a:defRPr sz="1000"/>
            </a:lvl2pPr>
            <a:lvl3pPr algn="r">
              <a:defRPr sz="1000"/>
            </a:lvl3pPr>
            <a:lvl4pPr algn="r">
              <a:defRPr sz="1000"/>
            </a:lvl4pPr>
            <a:lvl5pPr algn="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563596" y="4228026"/>
            <a:ext cx="3738141" cy="477406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3314276" y="4730924"/>
            <a:ext cx="4097083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29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animMotion origin="layout" path="M -0.46029 0.43171 C -0.41341 0.33218 -0.35352 0.23357 -0.30716 0.13495 C -0.27787 0.08148 -0.18997 -0.20995 6.25E-7 -7.40741E-7 " pathEditMode="relative" rAng="0" ptsTypes="AAA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8" y="-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animMotion origin="layout" path="M -0.40208 -0.34722 C -0.32747 -0.1581 -0.29649 -0.15856 -0.13737 -0.15625 C -0.0487 -0.14954 -0.01862 -0.04954 -0.00091 0.00139 " pathEditMode="relative" rAng="0" ptsTypes="AAA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2" y="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5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8" grpId="0" animBg="1"/>
      <p:bldP spid="21" grpId="0"/>
      <p:bldP spid="21" grpId="1"/>
      <p:bldP spid="21" grpId="2"/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  <p:bldP spid="17" grpId="1"/>
      <p:bldP spid="17" grpId="2"/>
      <p:bldP spid="23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2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798576" y="1619940"/>
            <a:ext cx="2259311" cy="2259311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05217" y="2668323"/>
            <a:ext cx="2215946" cy="1156983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r">
              <a:defRPr sz="1000"/>
            </a:lvl2pPr>
            <a:lvl3pPr algn="r">
              <a:defRPr sz="1000"/>
            </a:lvl3pPr>
            <a:lvl4pPr algn="r">
              <a:defRPr sz="1000"/>
            </a:lvl4pPr>
            <a:lvl5pPr algn="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767716" y="1691866"/>
            <a:ext cx="2214665" cy="2214663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5217" y="1691866"/>
            <a:ext cx="2215946" cy="856138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000922" y="4006514"/>
            <a:ext cx="3738141" cy="311805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000922" y="4656219"/>
            <a:ext cx="3738141" cy="311805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000922" y="5305924"/>
            <a:ext cx="3738141" cy="311805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000922" y="4318319"/>
            <a:ext cx="1083931" cy="311805"/>
          </a:xfrm>
        </p:spPr>
        <p:txBody>
          <a:bodyPr anchor="ctr">
            <a:noAutofit/>
          </a:bodyPr>
          <a:lstStyle>
            <a:lvl1pPr marL="0" indent="0" algn="r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000922" y="4966029"/>
            <a:ext cx="1083931" cy="311805"/>
          </a:xfrm>
        </p:spPr>
        <p:txBody>
          <a:bodyPr anchor="ctr">
            <a:noAutofit/>
          </a:bodyPr>
          <a:lstStyle>
            <a:lvl1pPr marL="0" indent="0" algn="r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000922" y="5615734"/>
            <a:ext cx="1083931" cy="311805"/>
          </a:xfrm>
        </p:spPr>
        <p:txBody>
          <a:bodyPr anchor="ctr">
            <a:noAutofit/>
          </a:bodyPr>
          <a:lstStyle>
            <a:lvl1pPr marL="0" indent="0" algn="r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16" name="Oval 15"/>
          <p:cNvSpPr/>
          <p:nvPr userDrawn="1"/>
        </p:nvSpPr>
        <p:spPr>
          <a:xfrm>
            <a:off x="3181919" y="1619940"/>
            <a:ext cx="2259311" cy="2259311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3151059" y="1691866"/>
            <a:ext cx="2214665" cy="2214663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9171294" y="2668323"/>
            <a:ext cx="2215946" cy="115698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9171294" y="1691866"/>
            <a:ext cx="2215946" cy="85613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477388" y="4006514"/>
            <a:ext cx="3738141" cy="311805"/>
          </a:xfrm>
        </p:spPr>
        <p:txBody>
          <a:bodyPr anchor="b">
            <a:normAutofit/>
          </a:bodyPr>
          <a:lstStyle>
            <a:lvl1pPr marL="0" indent="0" algn="l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477388" y="4656219"/>
            <a:ext cx="3738141" cy="311805"/>
          </a:xfrm>
        </p:spPr>
        <p:txBody>
          <a:bodyPr anchor="b">
            <a:normAutofit/>
          </a:bodyPr>
          <a:lstStyle>
            <a:lvl1pPr marL="0" indent="0" algn="l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477388" y="5305924"/>
            <a:ext cx="3738141" cy="311805"/>
          </a:xfrm>
        </p:spPr>
        <p:txBody>
          <a:bodyPr anchor="b">
            <a:normAutofit/>
          </a:bodyPr>
          <a:lstStyle>
            <a:lvl1pPr marL="0" indent="0" algn="l"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9126585" y="4318319"/>
            <a:ext cx="1083931" cy="31180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9126585" y="4966029"/>
            <a:ext cx="1083931" cy="31180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126585" y="5615734"/>
            <a:ext cx="1083931" cy="311805"/>
          </a:xfrm>
        </p:spPr>
        <p:txBody>
          <a:bodyPr anchor="ctr">
            <a:noAutofit/>
          </a:bodyPr>
          <a:lstStyle>
            <a:lvl1pPr marL="0" indent="0" algn="l">
              <a:buNone/>
              <a:defRPr sz="1000">
                <a:latin typeface="+mj-lt"/>
              </a:defRPr>
            </a:lvl1pPr>
          </a:lstStyle>
          <a:p>
            <a:pPr lvl="0"/>
            <a:r>
              <a:rPr lang="en-US" dirty="0"/>
              <a:t>A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1284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Motion origin="layout" path="M 0.25195 -0.95185 C 0.11719 -0.95509 -0.12266 -0.35139 -0.09349 -0.1662 C -0.07448 0.0007 0.0306 0.0382 1.25E-6 -1.85185E-6 " pathEditMode="relative" rAng="0" ptsTypes="AAA">
                                      <p:cBhvr>
                                        <p:cTn id="21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96" y="4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animMotion origin="layout" path="M -0.26549 -0.95116 C -0.07968 -0.91875 0.07539 -0.4125 0.10495 -0.22616 C 0.12396 -0.05949 0.0306 0.03796 -0.00013 -0.00023 " pathEditMode="relative" rAng="0" ptsTypes="AAA">
                                      <p:cBhvr>
                                        <p:cTn id="37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4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5" grpId="1"/>
      <p:bldP spid="5" grpId="2"/>
      <p:bldP spid="16" grpId="0" animBg="1"/>
      <p:bldP spid="17" grpId="0"/>
      <p:bldP spid="17" grpId="1"/>
      <p:bldP spid="17" grpId="2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8958660" y="1606760"/>
            <a:ext cx="1996904" cy="1996904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499122" y="2523939"/>
            <a:ext cx="2444477" cy="115698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8925207" y="1676093"/>
            <a:ext cx="1957444" cy="195744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499122" y="1547482"/>
            <a:ext cx="2444477" cy="85613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6" name="Oval 15"/>
          <p:cNvSpPr/>
          <p:nvPr userDrawn="1"/>
        </p:nvSpPr>
        <p:spPr>
          <a:xfrm>
            <a:off x="1267754" y="1606760"/>
            <a:ext cx="1996904" cy="1996904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1234301" y="1676093"/>
            <a:ext cx="1957444" cy="195744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279718" y="2523939"/>
            <a:ext cx="2413616" cy="1156983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r">
              <a:defRPr sz="1000"/>
            </a:lvl2pPr>
            <a:lvl3pPr algn="r">
              <a:defRPr sz="1000"/>
            </a:lvl3pPr>
            <a:lvl4pPr algn="r">
              <a:defRPr sz="1000"/>
            </a:lvl4pPr>
            <a:lvl5pPr algn="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279718" y="1547482"/>
            <a:ext cx="2413616" cy="856138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2" name="Oval 31"/>
          <p:cNvSpPr/>
          <p:nvPr userDrawn="1"/>
        </p:nvSpPr>
        <p:spPr>
          <a:xfrm>
            <a:off x="8958660" y="4013076"/>
            <a:ext cx="1996904" cy="1996904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3499122" y="4930255"/>
            <a:ext cx="2444477" cy="1156983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8925207" y="4082409"/>
            <a:ext cx="1957444" cy="195744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499122" y="3953798"/>
            <a:ext cx="2444477" cy="85613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37" name="Oval 36"/>
          <p:cNvSpPr/>
          <p:nvPr userDrawn="1"/>
        </p:nvSpPr>
        <p:spPr>
          <a:xfrm>
            <a:off x="1267754" y="4013076"/>
            <a:ext cx="1996904" cy="1996904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5"/>
          </p:nvPr>
        </p:nvSpPr>
        <p:spPr>
          <a:xfrm>
            <a:off x="1234301" y="4082409"/>
            <a:ext cx="1957444" cy="1957442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6"/>
          </p:nvPr>
        </p:nvSpPr>
        <p:spPr>
          <a:xfrm>
            <a:off x="6279718" y="4930255"/>
            <a:ext cx="2413616" cy="1156983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r">
              <a:defRPr sz="1000"/>
            </a:lvl2pPr>
            <a:lvl3pPr algn="r">
              <a:defRPr sz="1000"/>
            </a:lvl3pPr>
            <a:lvl4pPr algn="r">
              <a:defRPr sz="1000"/>
            </a:lvl4pPr>
            <a:lvl5pPr algn="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6279718" y="3953798"/>
            <a:ext cx="2413616" cy="856138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956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Motion origin="layout" path="M 0.25195 -0.95185 C 0.11719 -0.9551 -0.12266 -0.35139 -0.09349 -0.16621 C -0.07448 0.00069 0.0306 0.03819 -4.16667E-7 2.96296E-6 " pathEditMode="relative" rAng="0" ptsTypes="AAA">
                                      <p:cBhvr>
                                        <p:cTn id="21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96" y="4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animMotion origin="layout" path="M -0.2655 -0.95116 C -0.07969 -0.91875 0.07539 -0.4125 0.10495 -0.22616 C 0.12396 -0.05949 0.0306 0.03796 -0.00013 -0.00023 " pathEditMode="relative" rAng="0" ptsTypes="AAA">
                                      <p:cBhvr>
                                        <p:cTn id="37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4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animMotion origin="layout" path="M 0.25195 -0.95185 C 0.11719 -0.95509 -0.12266 -0.35139 -0.09349 -0.1662 C -0.07448 0.0007 0.0306 0.0382 -4.16667E-7 -2.96296E-6 " pathEditMode="relative" rAng="0" ptsTypes="AAA">
                                      <p:cBhvr>
                                        <p:cTn id="53" dur="2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96" y="4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750"/>
                            </p:stCondLst>
                            <p:childTnLst>
                              <p:par>
                                <p:cTn id="55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750"/>
                            </p:stCondLst>
                            <p:childTnLst>
                              <p:par>
                                <p:cTn id="6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1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animMotion origin="layout" path="M -0.2655 -0.95115 C -0.07969 -0.91875 0.07539 -0.4125 0.10495 -0.22615 C 0.12396 -0.05949 0.0306 0.03797 -0.00013 -0.00023 " pathEditMode="relative" rAng="0" ptsTypes="AAA">
                                      <p:cBhvr>
                                        <p:cTn id="69" dur="2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4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presetID="26" presetClass="emph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5" grpId="1"/>
      <p:bldP spid="5" grpId="2"/>
      <p:bldP spid="16" grpId="0" animBg="1"/>
      <p:bldP spid="17" grpId="0"/>
      <p:bldP spid="17" grpId="1"/>
      <p:bldP spid="17" grpId="2"/>
      <p:bldP spid="32" grpId="0" animBg="1"/>
      <p:bldP spid="34" grpId="0"/>
      <p:bldP spid="34" grpId="1"/>
      <p:bldP spid="34" grpId="2"/>
      <p:bldP spid="37" grpId="0" animBg="1"/>
      <p:bldP spid="38" grpId="0"/>
      <p:bldP spid="38" grpId="1"/>
      <p:bldP spid="38" grpId="2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2105772" y="4871719"/>
            <a:ext cx="1032022" cy="1032020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3460901" y="3838699"/>
            <a:ext cx="1400610" cy="1400608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4771793" y="2347732"/>
            <a:ext cx="1600116" cy="1600114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5398165" y="3944440"/>
            <a:ext cx="1416671" cy="1416669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 dirty="0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589882" y="2184858"/>
            <a:ext cx="1165587" cy="1165585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242221" y="1561912"/>
            <a:ext cx="1016259" cy="1016258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8042198" y="2528803"/>
            <a:ext cx="1628154" cy="1628151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953933" y="4325999"/>
            <a:ext cx="1032022" cy="1032020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uk-UA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49702" y="3838699"/>
            <a:ext cx="1990062" cy="774954"/>
          </a:xfrm>
        </p:spPr>
        <p:txBody>
          <a:bodyPr anchor="b">
            <a:noAutofit/>
          </a:bodyPr>
          <a:lstStyle>
            <a:lvl1pPr marL="0" indent="0" algn="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173397" y="2805679"/>
            <a:ext cx="1990062" cy="774954"/>
          </a:xfrm>
        </p:spPr>
        <p:txBody>
          <a:bodyPr anchor="b">
            <a:noAutofit/>
          </a:bodyPr>
          <a:lstStyle>
            <a:lvl1pPr marL="0" indent="0" algn="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3581789" y="1390702"/>
            <a:ext cx="1990062" cy="774954"/>
          </a:xfrm>
        </p:spPr>
        <p:txBody>
          <a:bodyPr anchor="b">
            <a:noAutofit/>
          </a:bodyPr>
          <a:lstStyle>
            <a:lvl1pPr marL="0" indent="0" algn="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7168607" y="1270400"/>
            <a:ext cx="1990062" cy="774954"/>
          </a:xfrm>
        </p:spPr>
        <p:txBody>
          <a:bodyPr anchor="b">
            <a:noAutofit/>
          </a:bodyPr>
          <a:lstStyle>
            <a:lvl1pPr marL="0" indent="0" algn="l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4116438" y="5497373"/>
            <a:ext cx="1990062" cy="774954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7521114" y="5497373"/>
            <a:ext cx="1927686" cy="734561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6"/>
          </p:nvPr>
        </p:nvSpPr>
        <p:spPr>
          <a:xfrm>
            <a:off x="6878335" y="4297299"/>
            <a:ext cx="1965988" cy="774954"/>
          </a:xfrm>
        </p:spPr>
        <p:txBody>
          <a:bodyPr anchor="t">
            <a:noAutofit/>
          </a:bodyPr>
          <a:lstStyle>
            <a:lvl1pPr marL="0" indent="0" algn="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9750350" y="2677130"/>
            <a:ext cx="1990062" cy="774954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669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18" grpId="0"/>
      <p:bldP spid="19" grpId="0"/>
      <p:bldP spid="20" grpId="0"/>
      <p:bldP spid="22" grpId="0"/>
      <p:bldP spid="23" grpId="0"/>
      <p:bldP spid="24" grpId="0"/>
      <p:bldP spid="28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AC3BB6-4A1B-4702-AE33-2D402940DB7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0277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73941" y="2618954"/>
            <a:ext cx="8217054" cy="2357536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48268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2441" y="2618954"/>
            <a:ext cx="6989735" cy="2357536"/>
          </a:xfrm>
        </p:spPr>
        <p:txBody>
          <a:bodyPr anchor="ctr">
            <a:noAutofit/>
          </a:bodyPr>
          <a:lstStyle>
            <a:lvl1pPr algn="r">
              <a:defRPr sz="96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741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6203" y="1464856"/>
            <a:ext cx="4412808" cy="33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673389" y="6427299"/>
            <a:ext cx="374252" cy="365125"/>
          </a:xfrm>
        </p:spPr>
        <p:txBody>
          <a:bodyPr/>
          <a:lstStyle>
            <a:lvl1pPr algn="ctr">
              <a:defRPr sz="900"/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96203" y="4985819"/>
            <a:ext cx="4412808" cy="1114729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3325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9" y="1464856"/>
            <a:ext cx="4113011" cy="33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673389" y="6427299"/>
            <a:ext cx="374252" cy="365125"/>
          </a:xfrm>
        </p:spPr>
        <p:txBody>
          <a:bodyPr/>
          <a:lstStyle>
            <a:lvl1pPr algn="ctr">
              <a:defRPr sz="900"/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000922" y="85725"/>
            <a:ext cx="8197178" cy="409575"/>
          </a:xfrm>
        </p:spPr>
        <p:txBody>
          <a:bodyPr anchor="b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Great Subtitle is here</a:t>
            </a:r>
            <a:endParaRPr lang="uk-UA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95999" y="4985819"/>
            <a:ext cx="4113011" cy="1114729"/>
          </a:xfrm>
        </p:spPr>
        <p:txBody>
          <a:bodyPr anchor="t">
            <a:noAutofit/>
          </a:bodyPr>
          <a:lstStyle>
            <a:lvl1pPr marL="0" indent="0" algn="ctr">
              <a:buNone/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1980791" y="1910273"/>
            <a:ext cx="3640129" cy="1057516"/>
          </a:xfrm>
        </p:spPr>
        <p:txBody>
          <a:bodyPr anchor="t">
            <a:noAutofit/>
          </a:bodyPr>
          <a:lstStyle>
            <a:lvl1pPr marL="0" indent="0" algn="l">
              <a:buNone/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1980791" y="1432866"/>
            <a:ext cx="3640129" cy="477406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uk-UA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43"/>
          </p:nvPr>
        </p:nvSpPr>
        <p:spPr>
          <a:xfrm>
            <a:off x="1980790" y="3096126"/>
            <a:ext cx="3640129" cy="30044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5754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 flipV="1">
            <a:off x="2000924" y="6356346"/>
            <a:ext cx="8208086" cy="507030"/>
          </a:xfrm>
          <a:custGeom>
            <a:avLst/>
            <a:gdLst>
              <a:gd name="connsiteX0" fmla="*/ 7654071 w 8208086"/>
              <a:gd name="connsiteY0" fmla="*/ 117987 h 507030"/>
              <a:gd name="connsiteX1" fmla="*/ 7807329 w 8208086"/>
              <a:gd name="connsiteY1" fmla="*/ 16401 h 507030"/>
              <a:gd name="connsiteX2" fmla="*/ 7810640 w 8208086"/>
              <a:gd name="connsiteY2" fmla="*/ 0 h 507030"/>
              <a:gd name="connsiteX3" fmla="*/ 7497502 w 8208086"/>
              <a:gd name="connsiteY3" fmla="*/ 0 h 507030"/>
              <a:gd name="connsiteX4" fmla="*/ 7500813 w 8208086"/>
              <a:gd name="connsiteY4" fmla="*/ 16401 h 507030"/>
              <a:gd name="connsiteX5" fmla="*/ 7654071 w 8208086"/>
              <a:gd name="connsiteY5" fmla="*/ 117987 h 507030"/>
              <a:gd name="connsiteX6" fmla="*/ 4940837 w 8208086"/>
              <a:gd name="connsiteY6" fmla="*/ 149336 h 507030"/>
              <a:gd name="connsiteX7" fmla="*/ 4881671 w 8208086"/>
              <a:gd name="connsiteY7" fmla="*/ 90170 h 507030"/>
              <a:gd name="connsiteX8" fmla="*/ 4940837 w 8208086"/>
              <a:gd name="connsiteY8" fmla="*/ 31004 h 507030"/>
              <a:gd name="connsiteX9" fmla="*/ 5000003 w 8208086"/>
              <a:gd name="connsiteY9" fmla="*/ 90170 h 507030"/>
              <a:gd name="connsiteX10" fmla="*/ 4940837 w 8208086"/>
              <a:gd name="connsiteY10" fmla="*/ 149336 h 507030"/>
              <a:gd name="connsiteX11" fmla="*/ 6546029 w 8208086"/>
              <a:gd name="connsiteY11" fmla="*/ 170839 h 507030"/>
              <a:gd name="connsiteX12" fmla="*/ 6486863 w 8208086"/>
              <a:gd name="connsiteY12" fmla="*/ 111673 h 507030"/>
              <a:gd name="connsiteX13" fmla="*/ 6546029 w 8208086"/>
              <a:gd name="connsiteY13" fmla="*/ 52507 h 507030"/>
              <a:gd name="connsiteX14" fmla="*/ 6605195 w 8208086"/>
              <a:gd name="connsiteY14" fmla="*/ 111673 h 507030"/>
              <a:gd name="connsiteX15" fmla="*/ 6546029 w 8208086"/>
              <a:gd name="connsiteY15" fmla="*/ 170839 h 507030"/>
              <a:gd name="connsiteX16" fmla="*/ 2041466 w 8208086"/>
              <a:gd name="connsiteY16" fmla="*/ 170839 h 507030"/>
              <a:gd name="connsiteX17" fmla="*/ 1982300 w 8208086"/>
              <a:gd name="connsiteY17" fmla="*/ 111673 h 507030"/>
              <a:gd name="connsiteX18" fmla="*/ 2041466 w 8208086"/>
              <a:gd name="connsiteY18" fmla="*/ 52507 h 507030"/>
              <a:gd name="connsiteX19" fmla="*/ 2100632 w 8208086"/>
              <a:gd name="connsiteY19" fmla="*/ 111673 h 507030"/>
              <a:gd name="connsiteX20" fmla="*/ 2041466 w 8208086"/>
              <a:gd name="connsiteY20" fmla="*/ 170839 h 507030"/>
              <a:gd name="connsiteX21" fmla="*/ 535720 w 8208086"/>
              <a:gd name="connsiteY21" fmla="*/ 170839 h 507030"/>
              <a:gd name="connsiteX22" fmla="*/ 476554 w 8208086"/>
              <a:gd name="connsiteY22" fmla="*/ 111673 h 507030"/>
              <a:gd name="connsiteX23" fmla="*/ 535720 w 8208086"/>
              <a:gd name="connsiteY23" fmla="*/ 52507 h 507030"/>
              <a:gd name="connsiteX24" fmla="*/ 594886 w 8208086"/>
              <a:gd name="connsiteY24" fmla="*/ 111673 h 507030"/>
              <a:gd name="connsiteX25" fmla="*/ 535720 w 8208086"/>
              <a:gd name="connsiteY25" fmla="*/ 170839 h 507030"/>
              <a:gd name="connsiteX26" fmla="*/ 2842715 w 8208086"/>
              <a:gd name="connsiteY26" fmla="*/ 198456 h 507030"/>
              <a:gd name="connsiteX27" fmla="*/ 2783549 w 8208086"/>
              <a:gd name="connsiteY27" fmla="*/ 139290 h 507030"/>
              <a:gd name="connsiteX28" fmla="*/ 2842715 w 8208086"/>
              <a:gd name="connsiteY28" fmla="*/ 80124 h 507030"/>
              <a:gd name="connsiteX29" fmla="*/ 2901881 w 8208086"/>
              <a:gd name="connsiteY29" fmla="*/ 139290 h 507030"/>
              <a:gd name="connsiteX30" fmla="*/ 2842715 w 8208086"/>
              <a:gd name="connsiteY30" fmla="*/ 198456 h 507030"/>
              <a:gd name="connsiteX31" fmla="*/ 0 w 8208086"/>
              <a:gd name="connsiteY31" fmla="*/ 202277 h 507030"/>
              <a:gd name="connsiteX32" fmla="*/ 25102 w 8208086"/>
              <a:gd name="connsiteY32" fmla="*/ 190567 h 507030"/>
              <a:gd name="connsiteX33" fmla="*/ 209137 w 8208086"/>
              <a:gd name="connsiteY33" fmla="*/ 10904 h 507030"/>
              <a:gd name="connsiteX34" fmla="*/ 214553 w 8208086"/>
              <a:gd name="connsiteY34" fmla="*/ 1 h 507030"/>
              <a:gd name="connsiteX35" fmla="*/ 0 w 8208086"/>
              <a:gd name="connsiteY35" fmla="*/ 1 h 507030"/>
              <a:gd name="connsiteX36" fmla="*/ 4132479 w 8208086"/>
              <a:gd name="connsiteY36" fmla="*/ 215037 h 507030"/>
              <a:gd name="connsiteX37" fmla="*/ 4521766 w 8208086"/>
              <a:gd name="connsiteY37" fmla="*/ 37125 h 507030"/>
              <a:gd name="connsiteX38" fmla="*/ 4548833 w 8208086"/>
              <a:gd name="connsiteY38" fmla="*/ 1 h 507030"/>
              <a:gd name="connsiteX39" fmla="*/ 3716124 w 8208086"/>
              <a:gd name="connsiteY39" fmla="*/ 1 h 507030"/>
              <a:gd name="connsiteX40" fmla="*/ 3743191 w 8208086"/>
              <a:gd name="connsiteY40" fmla="*/ 37125 h 507030"/>
              <a:gd name="connsiteX41" fmla="*/ 4132479 w 8208086"/>
              <a:gd name="connsiteY41" fmla="*/ 215037 h 507030"/>
              <a:gd name="connsiteX42" fmla="*/ 1437493 w 8208086"/>
              <a:gd name="connsiteY42" fmla="*/ 231365 h 507030"/>
              <a:gd name="connsiteX43" fmla="*/ 1378327 w 8208086"/>
              <a:gd name="connsiteY43" fmla="*/ 172199 h 507030"/>
              <a:gd name="connsiteX44" fmla="*/ 1437493 w 8208086"/>
              <a:gd name="connsiteY44" fmla="*/ 113033 h 507030"/>
              <a:gd name="connsiteX45" fmla="*/ 1496659 w 8208086"/>
              <a:gd name="connsiteY45" fmla="*/ 172199 h 507030"/>
              <a:gd name="connsiteX46" fmla="*/ 1437493 w 8208086"/>
              <a:gd name="connsiteY46" fmla="*/ 231365 h 507030"/>
              <a:gd name="connsiteX47" fmla="*/ 7309832 w 8208086"/>
              <a:gd name="connsiteY47" fmla="*/ 243466 h 507030"/>
              <a:gd name="connsiteX48" fmla="*/ 7250666 w 8208086"/>
              <a:gd name="connsiteY48" fmla="*/ 184300 h 507030"/>
              <a:gd name="connsiteX49" fmla="*/ 7309832 w 8208086"/>
              <a:gd name="connsiteY49" fmla="*/ 125134 h 507030"/>
              <a:gd name="connsiteX50" fmla="*/ 7368998 w 8208086"/>
              <a:gd name="connsiteY50" fmla="*/ 184300 h 507030"/>
              <a:gd name="connsiteX51" fmla="*/ 7309832 w 8208086"/>
              <a:gd name="connsiteY51" fmla="*/ 243466 h 507030"/>
              <a:gd name="connsiteX52" fmla="*/ 5393621 w 8208086"/>
              <a:gd name="connsiteY52" fmla="*/ 388409 h 507030"/>
              <a:gd name="connsiteX53" fmla="*/ 5334455 w 8208086"/>
              <a:gd name="connsiteY53" fmla="*/ 329243 h 507030"/>
              <a:gd name="connsiteX54" fmla="*/ 5393621 w 8208086"/>
              <a:gd name="connsiteY54" fmla="*/ 270077 h 507030"/>
              <a:gd name="connsiteX55" fmla="*/ 5452787 w 8208086"/>
              <a:gd name="connsiteY55" fmla="*/ 329243 h 507030"/>
              <a:gd name="connsiteX56" fmla="*/ 5393621 w 8208086"/>
              <a:gd name="connsiteY56" fmla="*/ 388409 h 507030"/>
              <a:gd name="connsiteX57" fmla="*/ 3216538 w 8208086"/>
              <a:gd name="connsiteY57" fmla="*/ 392240 h 507030"/>
              <a:gd name="connsiteX58" fmla="*/ 3382867 w 8208086"/>
              <a:gd name="connsiteY58" fmla="*/ 225911 h 507030"/>
              <a:gd name="connsiteX59" fmla="*/ 3216538 w 8208086"/>
              <a:gd name="connsiteY59" fmla="*/ 59582 h 507030"/>
              <a:gd name="connsiteX60" fmla="*/ 3050209 w 8208086"/>
              <a:gd name="connsiteY60" fmla="*/ 225911 h 507030"/>
              <a:gd name="connsiteX61" fmla="*/ 3216538 w 8208086"/>
              <a:gd name="connsiteY61" fmla="*/ 392240 h 507030"/>
              <a:gd name="connsiteX62" fmla="*/ 3588023 w 8208086"/>
              <a:gd name="connsiteY62" fmla="*/ 392440 h 507030"/>
              <a:gd name="connsiteX63" fmla="*/ 3528857 w 8208086"/>
              <a:gd name="connsiteY63" fmla="*/ 333274 h 507030"/>
              <a:gd name="connsiteX64" fmla="*/ 3588023 w 8208086"/>
              <a:gd name="connsiteY64" fmla="*/ 274108 h 507030"/>
              <a:gd name="connsiteX65" fmla="*/ 3647189 w 8208086"/>
              <a:gd name="connsiteY65" fmla="*/ 333274 h 507030"/>
              <a:gd name="connsiteX66" fmla="*/ 3588023 w 8208086"/>
              <a:gd name="connsiteY66" fmla="*/ 392440 h 507030"/>
              <a:gd name="connsiteX67" fmla="*/ 1411942 w 8208086"/>
              <a:gd name="connsiteY67" fmla="*/ 401729 h 507030"/>
              <a:gd name="connsiteX68" fmla="*/ 1578271 w 8208086"/>
              <a:gd name="connsiteY68" fmla="*/ 235400 h 507030"/>
              <a:gd name="connsiteX69" fmla="*/ 1411942 w 8208086"/>
              <a:gd name="connsiteY69" fmla="*/ 69071 h 507030"/>
              <a:gd name="connsiteX70" fmla="*/ 1245613 w 8208086"/>
              <a:gd name="connsiteY70" fmla="*/ 235400 h 507030"/>
              <a:gd name="connsiteX71" fmla="*/ 1411942 w 8208086"/>
              <a:gd name="connsiteY71" fmla="*/ 401729 h 507030"/>
              <a:gd name="connsiteX72" fmla="*/ 2175735 w 8208086"/>
              <a:gd name="connsiteY72" fmla="*/ 433771 h 507030"/>
              <a:gd name="connsiteX73" fmla="*/ 2116569 w 8208086"/>
              <a:gd name="connsiteY73" fmla="*/ 374605 h 507030"/>
              <a:gd name="connsiteX74" fmla="*/ 2175735 w 8208086"/>
              <a:gd name="connsiteY74" fmla="*/ 315439 h 507030"/>
              <a:gd name="connsiteX75" fmla="*/ 2234901 w 8208086"/>
              <a:gd name="connsiteY75" fmla="*/ 374605 h 507030"/>
              <a:gd name="connsiteX76" fmla="*/ 2175735 w 8208086"/>
              <a:gd name="connsiteY76" fmla="*/ 433771 h 507030"/>
              <a:gd name="connsiteX77" fmla="*/ 2564048 w 8208086"/>
              <a:gd name="connsiteY77" fmla="*/ 437099 h 507030"/>
              <a:gd name="connsiteX78" fmla="*/ 2504882 w 8208086"/>
              <a:gd name="connsiteY78" fmla="*/ 377933 h 507030"/>
              <a:gd name="connsiteX79" fmla="*/ 2564048 w 8208086"/>
              <a:gd name="connsiteY79" fmla="*/ 318767 h 507030"/>
              <a:gd name="connsiteX80" fmla="*/ 2623214 w 8208086"/>
              <a:gd name="connsiteY80" fmla="*/ 377933 h 507030"/>
              <a:gd name="connsiteX81" fmla="*/ 2564048 w 8208086"/>
              <a:gd name="connsiteY81" fmla="*/ 437099 h 507030"/>
              <a:gd name="connsiteX82" fmla="*/ 953926 w 8208086"/>
              <a:gd name="connsiteY82" fmla="*/ 437099 h 507030"/>
              <a:gd name="connsiteX83" fmla="*/ 894760 w 8208086"/>
              <a:gd name="connsiteY83" fmla="*/ 377933 h 507030"/>
              <a:gd name="connsiteX84" fmla="*/ 953926 w 8208086"/>
              <a:gd name="connsiteY84" fmla="*/ 318767 h 507030"/>
              <a:gd name="connsiteX85" fmla="*/ 1013092 w 8208086"/>
              <a:gd name="connsiteY85" fmla="*/ 377933 h 507030"/>
              <a:gd name="connsiteX86" fmla="*/ 953926 w 8208086"/>
              <a:gd name="connsiteY86" fmla="*/ 437099 h 507030"/>
              <a:gd name="connsiteX87" fmla="*/ 6992470 w 8208086"/>
              <a:gd name="connsiteY87" fmla="*/ 454584 h 507030"/>
              <a:gd name="connsiteX88" fmla="*/ 6933304 w 8208086"/>
              <a:gd name="connsiteY88" fmla="*/ 395418 h 507030"/>
              <a:gd name="connsiteX89" fmla="*/ 6992470 w 8208086"/>
              <a:gd name="connsiteY89" fmla="*/ 336252 h 507030"/>
              <a:gd name="connsiteX90" fmla="*/ 7051636 w 8208086"/>
              <a:gd name="connsiteY90" fmla="*/ 395418 h 507030"/>
              <a:gd name="connsiteX91" fmla="*/ 6992470 w 8208086"/>
              <a:gd name="connsiteY91" fmla="*/ 454584 h 507030"/>
              <a:gd name="connsiteX92" fmla="*/ 8004091 w 8208086"/>
              <a:gd name="connsiteY92" fmla="*/ 461310 h 507030"/>
              <a:gd name="connsiteX93" fmla="*/ 7944925 w 8208086"/>
              <a:gd name="connsiteY93" fmla="*/ 402144 h 507030"/>
              <a:gd name="connsiteX94" fmla="*/ 8004091 w 8208086"/>
              <a:gd name="connsiteY94" fmla="*/ 342978 h 507030"/>
              <a:gd name="connsiteX95" fmla="*/ 8063257 w 8208086"/>
              <a:gd name="connsiteY95" fmla="*/ 402144 h 507030"/>
              <a:gd name="connsiteX96" fmla="*/ 8004091 w 8208086"/>
              <a:gd name="connsiteY96" fmla="*/ 461310 h 507030"/>
              <a:gd name="connsiteX97" fmla="*/ 4577380 w 8208086"/>
              <a:gd name="connsiteY97" fmla="*/ 461310 h 507030"/>
              <a:gd name="connsiteX98" fmla="*/ 4518214 w 8208086"/>
              <a:gd name="connsiteY98" fmla="*/ 402144 h 507030"/>
              <a:gd name="connsiteX99" fmla="*/ 4577380 w 8208086"/>
              <a:gd name="connsiteY99" fmla="*/ 342978 h 507030"/>
              <a:gd name="connsiteX100" fmla="*/ 4636546 w 8208086"/>
              <a:gd name="connsiteY100" fmla="*/ 402144 h 507030"/>
              <a:gd name="connsiteX101" fmla="*/ 4577380 w 8208086"/>
              <a:gd name="connsiteY101" fmla="*/ 461310 h 507030"/>
              <a:gd name="connsiteX102" fmla="*/ 1411942 w 8208086"/>
              <a:gd name="connsiteY102" fmla="*/ 461310 h 507030"/>
              <a:gd name="connsiteX103" fmla="*/ 1186032 w 8208086"/>
              <a:gd name="connsiteY103" fmla="*/ 235400 h 507030"/>
              <a:gd name="connsiteX104" fmla="*/ 1411942 w 8208086"/>
              <a:gd name="connsiteY104" fmla="*/ 9490 h 507030"/>
              <a:gd name="connsiteX105" fmla="*/ 1637852 w 8208086"/>
              <a:gd name="connsiteY105" fmla="*/ 235400 h 507030"/>
              <a:gd name="connsiteX106" fmla="*/ 1411942 w 8208086"/>
              <a:gd name="connsiteY106" fmla="*/ 461310 h 507030"/>
              <a:gd name="connsiteX107" fmla="*/ 5773470 w 8208086"/>
              <a:gd name="connsiteY107" fmla="*/ 507030 h 507030"/>
              <a:gd name="connsiteX108" fmla="*/ 6538656 w 8208086"/>
              <a:gd name="connsiteY108" fmla="*/ 507030 h 507030"/>
              <a:gd name="connsiteX109" fmla="*/ 6520103 w 8208086"/>
              <a:gd name="connsiteY109" fmla="*/ 484543 h 507030"/>
              <a:gd name="connsiteX110" fmla="*/ 6156063 w 8208086"/>
              <a:gd name="connsiteY110" fmla="*/ 333753 h 507030"/>
              <a:gd name="connsiteX111" fmla="*/ 5792023 w 8208086"/>
              <a:gd name="connsiteY111" fmla="*/ 484543 h 507030"/>
              <a:gd name="connsiteX112" fmla="*/ 4812934 w 8208086"/>
              <a:gd name="connsiteY112" fmla="*/ 507030 h 507030"/>
              <a:gd name="connsiteX113" fmla="*/ 5127131 w 8208086"/>
              <a:gd name="connsiteY113" fmla="*/ 507030 h 507030"/>
              <a:gd name="connsiteX114" fmla="*/ 5136362 w 8208086"/>
              <a:gd name="connsiteY114" fmla="*/ 461310 h 507030"/>
              <a:gd name="connsiteX115" fmla="*/ 4970033 w 8208086"/>
              <a:gd name="connsiteY115" fmla="*/ 294981 h 507030"/>
              <a:gd name="connsiteX116" fmla="*/ 4803704 w 8208086"/>
              <a:gd name="connsiteY116" fmla="*/ 461310 h 507030"/>
              <a:gd name="connsiteX117" fmla="*/ 314611 w 8208086"/>
              <a:gd name="connsiteY117" fmla="*/ 507030 h 507030"/>
              <a:gd name="connsiteX118" fmla="*/ 632064 w 8208086"/>
              <a:gd name="connsiteY118" fmla="*/ 507030 h 507030"/>
              <a:gd name="connsiteX119" fmla="*/ 639667 w 8208086"/>
              <a:gd name="connsiteY119" fmla="*/ 469377 h 507030"/>
              <a:gd name="connsiteX120" fmla="*/ 473337 w 8208086"/>
              <a:gd name="connsiteY120" fmla="*/ 303048 h 507030"/>
              <a:gd name="connsiteX121" fmla="*/ 307008 w 8208086"/>
              <a:gd name="connsiteY121" fmla="*/ 469377 h 507030"/>
              <a:gd name="connsiteX122" fmla="*/ 0 w 8208086"/>
              <a:gd name="connsiteY122" fmla="*/ 507030 h 507030"/>
              <a:gd name="connsiteX123" fmla="*/ 251223 w 8208086"/>
              <a:gd name="connsiteY123" fmla="*/ 507030 h 507030"/>
              <a:gd name="connsiteX124" fmla="*/ 247427 w 8208086"/>
              <a:gd name="connsiteY124" fmla="*/ 469377 h 507030"/>
              <a:gd name="connsiteX125" fmla="*/ 473337 w 8208086"/>
              <a:gd name="connsiteY125" fmla="*/ 243467 h 507030"/>
              <a:gd name="connsiteX126" fmla="*/ 699248 w 8208086"/>
              <a:gd name="connsiteY126" fmla="*/ 469377 h 507030"/>
              <a:gd name="connsiteX127" fmla="*/ 695451 w 8208086"/>
              <a:gd name="connsiteY127" fmla="*/ 507030 h 507030"/>
              <a:gd name="connsiteX128" fmla="*/ 4748772 w 8208086"/>
              <a:gd name="connsiteY128" fmla="*/ 507030 h 507030"/>
              <a:gd name="connsiteX129" fmla="*/ 4748713 w 8208086"/>
              <a:gd name="connsiteY129" fmla="*/ 506839 h 507030"/>
              <a:gd name="connsiteX130" fmla="*/ 4744123 w 8208086"/>
              <a:gd name="connsiteY130" fmla="*/ 461310 h 507030"/>
              <a:gd name="connsiteX131" fmla="*/ 4970033 w 8208086"/>
              <a:gd name="connsiteY131" fmla="*/ 235400 h 507030"/>
              <a:gd name="connsiteX132" fmla="*/ 5195943 w 8208086"/>
              <a:gd name="connsiteY132" fmla="*/ 461310 h 507030"/>
              <a:gd name="connsiteX133" fmla="*/ 5191353 w 8208086"/>
              <a:gd name="connsiteY133" fmla="*/ 506839 h 507030"/>
              <a:gd name="connsiteX134" fmla="*/ 5191293 w 8208086"/>
              <a:gd name="connsiteY134" fmla="*/ 507030 h 507030"/>
              <a:gd name="connsiteX135" fmla="*/ 5549422 w 8208086"/>
              <a:gd name="connsiteY135" fmla="*/ 507030 h 507030"/>
              <a:gd name="connsiteX136" fmla="*/ 5576237 w 8208086"/>
              <a:gd name="connsiteY136" fmla="*/ 457628 h 507030"/>
              <a:gd name="connsiteX137" fmla="*/ 6156063 w 8208086"/>
              <a:gd name="connsiteY137" fmla="*/ 149336 h 507030"/>
              <a:gd name="connsiteX138" fmla="*/ 6735889 w 8208086"/>
              <a:gd name="connsiteY138" fmla="*/ 457628 h 507030"/>
              <a:gd name="connsiteX139" fmla="*/ 6762704 w 8208086"/>
              <a:gd name="connsiteY139" fmla="*/ 507030 h 507030"/>
              <a:gd name="connsiteX140" fmla="*/ 8208086 w 8208086"/>
              <a:gd name="connsiteY140" fmla="*/ 507030 h 507030"/>
              <a:gd name="connsiteX141" fmla="*/ 8208086 w 8208086"/>
              <a:gd name="connsiteY141" fmla="*/ 1 h 507030"/>
              <a:gd name="connsiteX142" fmla="*/ 7874518 w 8208086"/>
              <a:gd name="connsiteY142" fmla="*/ 1 h 507030"/>
              <a:gd name="connsiteX143" fmla="*/ 7862228 w 8208086"/>
              <a:gd name="connsiteY143" fmla="*/ 39593 h 507030"/>
              <a:gd name="connsiteX144" fmla="*/ 7654071 w 8208086"/>
              <a:gd name="connsiteY144" fmla="*/ 177569 h 507030"/>
              <a:gd name="connsiteX145" fmla="*/ 7445914 w 8208086"/>
              <a:gd name="connsiteY145" fmla="*/ 39593 h 507030"/>
              <a:gd name="connsiteX146" fmla="*/ 7433624 w 8208086"/>
              <a:gd name="connsiteY146" fmla="*/ 1 h 507030"/>
              <a:gd name="connsiteX147" fmla="*/ 4761674 w 8208086"/>
              <a:gd name="connsiteY147" fmla="*/ 1 h 507030"/>
              <a:gd name="connsiteX148" fmla="*/ 4730493 w 8208086"/>
              <a:gd name="connsiteY148" fmla="*/ 62792 h 507030"/>
              <a:gd name="connsiteX149" fmla="*/ 4132479 w 8208086"/>
              <a:gd name="connsiteY149" fmla="*/ 399454 h 507030"/>
              <a:gd name="connsiteX150" fmla="*/ 3534464 w 8208086"/>
              <a:gd name="connsiteY150" fmla="*/ 62792 h 507030"/>
              <a:gd name="connsiteX151" fmla="*/ 3503283 w 8208086"/>
              <a:gd name="connsiteY151" fmla="*/ 1 h 507030"/>
              <a:gd name="connsiteX152" fmla="*/ 3216538 w 8208086"/>
              <a:gd name="connsiteY152" fmla="*/ 1 h 507030"/>
              <a:gd name="connsiteX153" fmla="*/ 3442448 w 8208086"/>
              <a:gd name="connsiteY153" fmla="*/ 225911 h 507030"/>
              <a:gd name="connsiteX154" fmla="*/ 3216538 w 8208086"/>
              <a:gd name="connsiteY154" fmla="*/ 451821 h 507030"/>
              <a:gd name="connsiteX155" fmla="*/ 2990628 w 8208086"/>
              <a:gd name="connsiteY155" fmla="*/ 225911 h 507030"/>
              <a:gd name="connsiteX156" fmla="*/ 3216538 w 8208086"/>
              <a:gd name="connsiteY156" fmla="*/ 1 h 507030"/>
              <a:gd name="connsiteX157" fmla="*/ 419687 w 8208086"/>
              <a:gd name="connsiteY157" fmla="*/ 1 h 507030"/>
              <a:gd name="connsiteX158" fmla="*/ 419588 w 8208086"/>
              <a:gd name="connsiteY158" fmla="*/ 343 h 507030"/>
              <a:gd name="connsiteX159" fmla="*/ 9267 w 8208086"/>
              <a:gd name="connsiteY159" fmla="*/ 400763 h 507030"/>
              <a:gd name="connsiteX160" fmla="*/ 0 w 8208086"/>
              <a:gd name="connsiteY160" fmla="*/ 403266 h 50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8208086" h="507030">
                <a:moveTo>
                  <a:pt x="7654071" y="117987"/>
                </a:moveTo>
                <a:cubicBezTo>
                  <a:pt x="7722967" y="117987"/>
                  <a:pt x="7782079" y="76099"/>
                  <a:pt x="7807329" y="16401"/>
                </a:cubicBezTo>
                <a:lnTo>
                  <a:pt x="7810640" y="0"/>
                </a:lnTo>
                <a:lnTo>
                  <a:pt x="7497502" y="0"/>
                </a:lnTo>
                <a:lnTo>
                  <a:pt x="7500813" y="16401"/>
                </a:lnTo>
                <a:cubicBezTo>
                  <a:pt x="7526063" y="76099"/>
                  <a:pt x="7585175" y="117987"/>
                  <a:pt x="7654071" y="117987"/>
                </a:cubicBezTo>
                <a:close/>
                <a:moveTo>
                  <a:pt x="4940837" y="149336"/>
                </a:moveTo>
                <a:cubicBezTo>
                  <a:pt x="4908161" y="149336"/>
                  <a:pt x="4881671" y="122846"/>
                  <a:pt x="4881671" y="90170"/>
                </a:cubicBezTo>
                <a:cubicBezTo>
                  <a:pt x="4881671" y="57493"/>
                  <a:pt x="4908161" y="31004"/>
                  <a:pt x="4940837" y="31004"/>
                </a:cubicBezTo>
                <a:cubicBezTo>
                  <a:pt x="4973513" y="31004"/>
                  <a:pt x="5000003" y="57493"/>
                  <a:pt x="5000003" y="90170"/>
                </a:cubicBezTo>
                <a:cubicBezTo>
                  <a:pt x="5000003" y="122846"/>
                  <a:pt x="4973513" y="149336"/>
                  <a:pt x="4940837" y="149336"/>
                </a:cubicBezTo>
                <a:close/>
                <a:moveTo>
                  <a:pt x="6546029" y="170839"/>
                </a:moveTo>
                <a:cubicBezTo>
                  <a:pt x="6513353" y="170839"/>
                  <a:pt x="6486863" y="144349"/>
                  <a:pt x="6486863" y="111673"/>
                </a:cubicBezTo>
                <a:cubicBezTo>
                  <a:pt x="6486863" y="78996"/>
                  <a:pt x="6513353" y="52507"/>
                  <a:pt x="6546029" y="52507"/>
                </a:cubicBezTo>
                <a:cubicBezTo>
                  <a:pt x="6578705" y="52507"/>
                  <a:pt x="6605195" y="78996"/>
                  <a:pt x="6605195" y="111673"/>
                </a:cubicBezTo>
                <a:cubicBezTo>
                  <a:pt x="6605195" y="144349"/>
                  <a:pt x="6578705" y="170839"/>
                  <a:pt x="6546029" y="170839"/>
                </a:cubicBezTo>
                <a:close/>
                <a:moveTo>
                  <a:pt x="2041466" y="170839"/>
                </a:moveTo>
                <a:cubicBezTo>
                  <a:pt x="2008790" y="170839"/>
                  <a:pt x="1982300" y="144349"/>
                  <a:pt x="1982300" y="111673"/>
                </a:cubicBezTo>
                <a:cubicBezTo>
                  <a:pt x="1982300" y="78996"/>
                  <a:pt x="2008790" y="52507"/>
                  <a:pt x="2041466" y="52507"/>
                </a:cubicBezTo>
                <a:cubicBezTo>
                  <a:pt x="2074142" y="52507"/>
                  <a:pt x="2100632" y="78996"/>
                  <a:pt x="2100632" y="111673"/>
                </a:cubicBezTo>
                <a:cubicBezTo>
                  <a:pt x="2100632" y="144349"/>
                  <a:pt x="2074142" y="170839"/>
                  <a:pt x="2041466" y="170839"/>
                </a:cubicBezTo>
                <a:close/>
                <a:moveTo>
                  <a:pt x="535720" y="170839"/>
                </a:moveTo>
                <a:cubicBezTo>
                  <a:pt x="503045" y="170839"/>
                  <a:pt x="476554" y="144349"/>
                  <a:pt x="476554" y="111673"/>
                </a:cubicBezTo>
                <a:cubicBezTo>
                  <a:pt x="476554" y="78996"/>
                  <a:pt x="503045" y="52507"/>
                  <a:pt x="535720" y="52507"/>
                </a:cubicBezTo>
                <a:cubicBezTo>
                  <a:pt x="568396" y="52507"/>
                  <a:pt x="594886" y="78996"/>
                  <a:pt x="594886" y="111673"/>
                </a:cubicBezTo>
                <a:cubicBezTo>
                  <a:pt x="594886" y="144349"/>
                  <a:pt x="568396" y="170839"/>
                  <a:pt x="535720" y="170839"/>
                </a:cubicBezTo>
                <a:close/>
                <a:moveTo>
                  <a:pt x="2842715" y="198456"/>
                </a:moveTo>
                <a:cubicBezTo>
                  <a:pt x="2810039" y="198456"/>
                  <a:pt x="2783549" y="171966"/>
                  <a:pt x="2783549" y="139290"/>
                </a:cubicBezTo>
                <a:cubicBezTo>
                  <a:pt x="2783549" y="106613"/>
                  <a:pt x="2810039" y="80124"/>
                  <a:pt x="2842715" y="80124"/>
                </a:cubicBezTo>
                <a:cubicBezTo>
                  <a:pt x="2875391" y="80124"/>
                  <a:pt x="2901881" y="106613"/>
                  <a:pt x="2901881" y="139290"/>
                </a:cubicBezTo>
                <a:cubicBezTo>
                  <a:pt x="2901881" y="171966"/>
                  <a:pt x="2875391" y="198456"/>
                  <a:pt x="2842715" y="198456"/>
                </a:cubicBezTo>
                <a:close/>
                <a:moveTo>
                  <a:pt x="0" y="202277"/>
                </a:moveTo>
                <a:lnTo>
                  <a:pt x="25102" y="190567"/>
                </a:lnTo>
                <a:cubicBezTo>
                  <a:pt x="100564" y="147174"/>
                  <a:pt x="163992" y="85207"/>
                  <a:pt x="209137" y="10904"/>
                </a:cubicBezTo>
                <a:lnTo>
                  <a:pt x="214553" y="1"/>
                </a:lnTo>
                <a:lnTo>
                  <a:pt x="0" y="1"/>
                </a:lnTo>
                <a:close/>
                <a:moveTo>
                  <a:pt x="4132479" y="215037"/>
                </a:moveTo>
                <a:cubicBezTo>
                  <a:pt x="4287973" y="215037"/>
                  <a:pt x="4427367" y="146102"/>
                  <a:pt x="4521766" y="37125"/>
                </a:cubicBezTo>
                <a:lnTo>
                  <a:pt x="4548833" y="1"/>
                </a:lnTo>
                <a:lnTo>
                  <a:pt x="3716124" y="1"/>
                </a:lnTo>
                <a:lnTo>
                  <a:pt x="3743191" y="37125"/>
                </a:lnTo>
                <a:cubicBezTo>
                  <a:pt x="3837590" y="146102"/>
                  <a:pt x="3976984" y="215037"/>
                  <a:pt x="4132479" y="215037"/>
                </a:cubicBezTo>
                <a:close/>
                <a:moveTo>
                  <a:pt x="1437493" y="231365"/>
                </a:moveTo>
                <a:cubicBezTo>
                  <a:pt x="1404817" y="231365"/>
                  <a:pt x="1378327" y="204875"/>
                  <a:pt x="1378327" y="172199"/>
                </a:cubicBezTo>
                <a:cubicBezTo>
                  <a:pt x="1378327" y="139522"/>
                  <a:pt x="1404817" y="113033"/>
                  <a:pt x="1437493" y="113033"/>
                </a:cubicBezTo>
                <a:cubicBezTo>
                  <a:pt x="1470169" y="113033"/>
                  <a:pt x="1496659" y="139522"/>
                  <a:pt x="1496659" y="172199"/>
                </a:cubicBezTo>
                <a:cubicBezTo>
                  <a:pt x="1496659" y="204875"/>
                  <a:pt x="1470169" y="231365"/>
                  <a:pt x="1437493" y="231365"/>
                </a:cubicBezTo>
                <a:close/>
                <a:moveTo>
                  <a:pt x="7309832" y="243466"/>
                </a:moveTo>
                <a:cubicBezTo>
                  <a:pt x="7277156" y="243466"/>
                  <a:pt x="7250666" y="216976"/>
                  <a:pt x="7250666" y="184300"/>
                </a:cubicBezTo>
                <a:cubicBezTo>
                  <a:pt x="7250666" y="151623"/>
                  <a:pt x="7277156" y="125134"/>
                  <a:pt x="7309832" y="125134"/>
                </a:cubicBezTo>
                <a:cubicBezTo>
                  <a:pt x="7342508" y="125134"/>
                  <a:pt x="7368998" y="151623"/>
                  <a:pt x="7368998" y="184300"/>
                </a:cubicBezTo>
                <a:cubicBezTo>
                  <a:pt x="7368998" y="216976"/>
                  <a:pt x="7342508" y="243466"/>
                  <a:pt x="7309832" y="243466"/>
                </a:cubicBezTo>
                <a:close/>
                <a:moveTo>
                  <a:pt x="5393621" y="388409"/>
                </a:moveTo>
                <a:cubicBezTo>
                  <a:pt x="5360945" y="388409"/>
                  <a:pt x="5334455" y="361919"/>
                  <a:pt x="5334455" y="329243"/>
                </a:cubicBezTo>
                <a:cubicBezTo>
                  <a:pt x="5334455" y="296566"/>
                  <a:pt x="5360945" y="270077"/>
                  <a:pt x="5393621" y="270077"/>
                </a:cubicBezTo>
                <a:cubicBezTo>
                  <a:pt x="5426297" y="270077"/>
                  <a:pt x="5452787" y="296566"/>
                  <a:pt x="5452787" y="329243"/>
                </a:cubicBezTo>
                <a:cubicBezTo>
                  <a:pt x="5452787" y="361919"/>
                  <a:pt x="5426297" y="388409"/>
                  <a:pt x="5393621" y="388409"/>
                </a:cubicBezTo>
                <a:close/>
                <a:moveTo>
                  <a:pt x="3216538" y="392240"/>
                </a:moveTo>
                <a:cubicBezTo>
                  <a:pt x="3308399" y="392240"/>
                  <a:pt x="3382867" y="317772"/>
                  <a:pt x="3382867" y="225911"/>
                </a:cubicBezTo>
                <a:cubicBezTo>
                  <a:pt x="3382867" y="134050"/>
                  <a:pt x="3308399" y="59582"/>
                  <a:pt x="3216538" y="59582"/>
                </a:cubicBezTo>
                <a:cubicBezTo>
                  <a:pt x="3124677" y="59582"/>
                  <a:pt x="3050209" y="134050"/>
                  <a:pt x="3050209" y="225911"/>
                </a:cubicBezTo>
                <a:cubicBezTo>
                  <a:pt x="3050209" y="317772"/>
                  <a:pt x="3124677" y="392240"/>
                  <a:pt x="3216538" y="392240"/>
                </a:cubicBezTo>
                <a:close/>
                <a:moveTo>
                  <a:pt x="3588023" y="392440"/>
                </a:moveTo>
                <a:cubicBezTo>
                  <a:pt x="3555347" y="392440"/>
                  <a:pt x="3528857" y="365950"/>
                  <a:pt x="3528857" y="333274"/>
                </a:cubicBezTo>
                <a:cubicBezTo>
                  <a:pt x="3528857" y="300597"/>
                  <a:pt x="3555347" y="274108"/>
                  <a:pt x="3588023" y="274108"/>
                </a:cubicBezTo>
                <a:cubicBezTo>
                  <a:pt x="3620699" y="274108"/>
                  <a:pt x="3647189" y="300597"/>
                  <a:pt x="3647189" y="333274"/>
                </a:cubicBezTo>
                <a:cubicBezTo>
                  <a:pt x="3647189" y="365950"/>
                  <a:pt x="3620699" y="392440"/>
                  <a:pt x="3588023" y="392440"/>
                </a:cubicBezTo>
                <a:close/>
                <a:moveTo>
                  <a:pt x="1411942" y="401729"/>
                </a:moveTo>
                <a:cubicBezTo>
                  <a:pt x="1503803" y="401729"/>
                  <a:pt x="1578271" y="327261"/>
                  <a:pt x="1578271" y="235400"/>
                </a:cubicBezTo>
                <a:cubicBezTo>
                  <a:pt x="1578271" y="143539"/>
                  <a:pt x="1503803" y="69071"/>
                  <a:pt x="1411942" y="69071"/>
                </a:cubicBezTo>
                <a:cubicBezTo>
                  <a:pt x="1320081" y="69071"/>
                  <a:pt x="1245613" y="143539"/>
                  <a:pt x="1245613" y="235400"/>
                </a:cubicBezTo>
                <a:cubicBezTo>
                  <a:pt x="1245613" y="327261"/>
                  <a:pt x="1320081" y="401729"/>
                  <a:pt x="1411942" y="401729"/>
                </a:cubicBezTo>
                <a:close/>
                <a:moveTo>
                  <a:pt x="2175735" y="433771"/>
                </a:moveTo>
                <a:cubicBezTo>
                  <a:pt x="2143059" y="433771"/>
                  <a:pt x="2116569" y="407281"/>
                  <a:pt x="2116569" y="374605"/>
                </a:cubicBezTo>
                <a:cubicBezTo>
                  <a:pt x="2116569" y="341928"/>
                  <a:pt x="2143059" y="315439"/>
                  <a:pt x="2175735" y="315439"/>
                </a:cubicBezTo>
                <a:cubicBezTo>
                  <a:pt x="2208411" y="315439"/>
                  <a:pt x="2234901" y="341928"/>
                  <a:pt x="2234901" y="374605"/>
                </a:cubicBezTo>
                <a:cubicBezTo>
                  <a:pt x="2234901" y="407281"/>
                  <a:pt x="2208411" y="433771"/>
                  <a:pt x="2175735" y="433771"/>
                </a:cubicBezTo>
                <a:close/>
                <a:moveTo>
                  <a:pt x="2564048" y="437099"/>
                </a:moveTo>
                <a:cubicBezTo>
                  <a:pt x="2531372" y="437099"/>
                  <a:pt x="2504882" y="410609"/>
                  <a:pt x="2504882" y="377933"/>
                </a:cubicBezTo>
                <a:cubicBezTo>
                  <a:pt x="2504882" y="345256"/>
                  <a:pt x="2531372" y="318767"/>
                  <a:pt x="2564048" y="318767"/>
                </a:cubicBezTo>
                <a:cubicBezTo>
                  <a:pt x="2596724" y="318767"/>
                  <a:pt x="2623214" y="345256"/>
                  <a:pt x="2623214" y="377933"/>
                </a:cubicBezTo>
                <a:cubicBezTo>
                  <a:pt x="2623214" y="410609"/>
                  <a:pt x="2596724" y="437099"/>
                  <a:pt x="2564048" y="437099"/>
                </a:cubicBezTo>
                <a:close/>
                <a:moveTo>
                  <a:pt x="953926" y="437099"/>
                </a:moveTo>
                <a:cubicBezTo>
                  <a:pt x="921250" y="437099"/>
                  <a:pt x="894760" y="410609"/>
                  <a:pt x="894760" y="377933"/>
                </a:cubicBezTo>
                <a:cubicBezTo>
                  <a:pt x="894760" y="345256"/>
                  <a:pt x="921250" y="318767"/>
                  <a:pt x="953926" y="318767"/>
                </a:cubicBezTo>
                <a:cubicBezTo>
                  <a:pt x="986604" y="318767"/>
                  <a:pt x="1013092" y="345256"/>
                  <a:pt x="1013092" y="377933"/>
                </a:cubicBezTo>
                <a:cubicBezTo>
                  <a:pt x="1013092" y="410609"/>
                  <a:pt x="986604" y="437099"/>
                  <a:pt x="953926" y="437099"/>
                </a:cubicBezTo>
                <a:close/>
                <a:moveTo>
                  <a:pt x="6992470" y="454584"/>
                </a:moveTo>
                <a:cubicBezTo>
                  <a:pt x="6959794" y="454584"/>
                  <a:pt x="6933304" y="428094"/>
                  <a:pt x="6933304" y="395418"/>
                </a:cubicBezTo>
                <a:cubicBezTo>
                  <a:pt x="6933304" y="362741"/>
                  <a:pt x="6959794" y="336252"/>
                  <a:pt x="6992470" y="336252"/>
                </a:cubicBezTo>
                <a:cubicBezTo>
                  <a:pt x="7025146" y="336252"/>
                  <a:pt x="7051636" y="362741"/>
                  <a:pt x="7051636" y="395418"/>
                </a:cubicBezTo>
                <a:cubicBezTo>
                  <a:pt x="7051636" y="428094"/>
                  <a:pt x="7025146" y="454584"/>
                  <a:pt x="6992470" y="454584"/>
                </a:cubicBezTo>
                <a:close/>
                <a:moveTo>
                  <a:pt x="8004091" y="461310"/>
                </a:moveTo>
                <a:cubicBezTo>
                  <a:pt x="7971415" y="461310"/>
                  <a:pt x="7944925" y="434820"/>
                  <a:pt x="7944925" y="402144"/>
                </a:cubicBezTo>
                <a:cubicBezTo>
                  <a:pt x="7944925" y="369467"/>
                  <a:pt x="7971415" y="342978"/>
                  <a:pt x="8004091" y="342978"/>
                </a:cubicBezTo>
                <a:cubicBezTo>
                  <a:pt x="8036767" y="342978"/>
                  <a:pt x="8063257" y="369467"/>
                  <a:pt x="8063257" y="402144"/>
                </a:cubicBezTo>
                <a:cubicBezTo>
                  <a:pt x="8063257" y="434820"/>
                  <a:pt x="8036767" y="461310"/>
                  <a:pt x="8004091" y="461310"/>
                </a:cubicBezTo>
                <a:close/>
                <a:moveTo>
                  <a:pt x="4577380" y="461310"/>
                </a:moveTo>
                <a:cubicBezTo>
                  <a:pt x="4544704" y="461310"/>
                  <a:pt x="4518214" y="434820"/>
                  <a:pt x="4518214" y="402144"/>
                </a:cubicBezTo>
                <a:cubicBezTo>
                  <a:pt x="4518214" y="369467"/>
                  <a:pt x="4544704" y="342978"/>
                  <a:pt x="4577380" y="342978"/>
                </a:cubicBezTo>
                <a:cubicBezTo>
                  <a:pt x="4610056" y="342978"/>
                  <a:pt x="4636546" y="369467"/>
                  <a:pt x="4636546" y="402144"/>
                </a:cubicBezTo>
                <a:cubicBezTo>
                  <a:pt x="4636546" y="434820"/>
                  <a:pt x="4610056" y="461310"/>
                  <a:pt x="4577380" y="461310"/>
                </a:cubicBezTo>
                <a:close/>
                <a:moveTo>
                  <a:pt x="1411942" y="461310"/>
                </a:moveTo>
                <a:cubicBezTo>
                  <a:pt x="1287176" y="461310"/>
                  <a:pt x="1186032" y="360166"/>
                  <a:pt x="1186032" y="235400"/>
                </a:cubicBezTo>
                <a:cubicBezTo>
                  <a:pt x="1186032" y="110633"/>
                  <a:pt x="1287176" y="9490"/>
                  <a:pt x="1411942" y="9490"/>
                </a:cubicBezTo>
                <a:cubicBezTo>
                  <a:pt x="1536708" y="9490"/>
                  <a:pt x="1637852" y="110633"/>
                  <a:pt x="1637852" y="235400"/>
                </a:cubicBezTo>
                <a:cubicBezTo>
                  <a:pt x="1637852" y="360166"/>
                  <a:pt x="1536708" y="461310"/>
                  <a:pt x="1411942" y="461310"/>
                </a:cubicBezTo>
                <a:close/>
                <a:moveTo>
                  <a:pt x="5773470" y="507030"/>
                </a:moveTo>
                <a:lnTo>
                  <a:pt x="6538656" y="507030"/>
                </a:lnTo>
                <a:lnTo>
                  <a:pt x="6520103" y="484543"/>
                </a:lnTo>
                <a:cubicBezTo>
                  <a:pt x="6426937" y="391377"/>
                  <a:pt x="6298229" y="333753"/>
                  <a:pt x="6156063" y="333753"/>
                </a:cubicBezTo>
                <a:cubicBezTo>
                  <a:pt x="6013896" y="333753"/>
                  <a:pt x="5885189" y="391377"/>
                  <a:pt x="5792023" y="484543"/>
                </a:cubicBezTo>
                <a:close/>
                <a:moveTo>
                  <a:pt x="4812934" y="507030"/>
                </a:moveTo>
                <a:lnTo>
                  <a:pt x="5127131" y="507030"/>
                </a:lnTo>
                <a:lnTo>
                  <a:pt x="5136362" y="461310"/>
                </a:lnTo>
                <a:cubicBezTo>
                  <a:pt x="5136362" y="369449"/>
                  <a:pt x="5061894" y="294981"/>
                  <a:pt x="4970033" y="294981"/>
                </a:cubicBezTo>
                <a:cubicBezTo>
                  <a:pt x="4878172" y="294981"/>
                  <a:pt x="4803704" y="369449"/>
                  <a:pt x="4803704" y="461310"/>
                </a:cubicBezTo>
                <a:close/>
                <a:moveTo>
                  <a:pt x="314611" y="507030"/>
                </a:moveTo>
                <a:lnTo>
                  <a:pt x="632064" y="507030"/>
                </a:lnTo>
                <a:lnTo>
                  <a:pt x="639667" y="469377"/>
                </a:lnTo>
                <a:cubicBezTo>
                  <a:pt x="639667" y="377516"/>
                  <a:pt x="565199" y="303048"/>
                  <a:pt x="473337" y="303048"/>
                </a:cubicBezTo>
                <a:cubicBezTo>
                  <a:pt x="381476" y="303048"/>
                  <a:pt x="307008" y="377516"/>
                  <a:pt x="307008" y="469377"/>
                </a:cubicBezTo>
                <a:close/>
                <a:moveTo>
                  <a:pt x="0" y="507030"/>
                </a:moveTo>
                <a:lnTo>
                  <a:pt x="251223" y="507030"/>
                </a:lnTo>
                <a:lnTo>
                  <a:pt x="247427" y="469377"/>
                </a:lnTo>
                <a:cubicBezTo>
                  <a:pt x="247427" y="344610"/>
                  <a:pt x="348571" y="243467"/>
                  <a:pt x="473337" y="243467"/>
                </a:cubicBezTo>
                <a:cubicBezTo>
                  <a:pt x="598103" y="243467"/>
                  <a:pt x="699248" y="344610"/>
                  <a:pt x="699248" y="469377"/>
                </a:cubicBezTo>
                <a:lnTo>
                  <a:pt x="695451" y="507030"/>
                </a:lnTo>
                <a:lnTo>
                  <a:pt x="4748772" y="507030"/>
                </a:lnTo>
                <a:lnTo>
                  <a:pt x="4748713" y="506839"/>
                </a:lnTo>
                <a:cubicBezTo>
                  <a:pt x="4745703" y="492133"/>
                  <a:pt x="4744123" y="476906"/>
                  <a:pt x="4744123" y="461310"/>
                </a:cubicBezTo>
                <a:cubicBezTo>
                  <a:pt x="4744123" y="336543"/>
                  <a:pt x="4845267" y="235400"/>
                  <a:pt x="4970033" y="235400"/>
                </a:cubicBezTo>
                <a:cubicBezTo>
                  <a:pt x="5094799" y="235400"/>
                  <a:pt x="5195943" y="336543"/>
                  <a:pt x="5195943" y="461310"/>
                </a:cubicBezTo>
                <a:cubicBezTo>
                  <a:pt x="5195943" y="476906"/>
                  <a:pt x="5194362" y="492133"/>
                  <a:pt x="5191353" y="506839"/>
                </a:cubicBezTo>
                <a:lnTo>
                  <a:pt x="5191293" y="507030"/>
                </a:lnTo>
                <a:lnTo>
                  <a:pt x="5549422" y="507030"/>
                </a:lnTo>
                <a:lnTo>
                  <a:pt x="5576237" y="457628"/>
                </a:lnTo>
                <a:cubicBezTo>
                  <a:pt x="5701896" y="271626"/>
                  <a:pt x="5914698" y="149336"/>
                  <a:pt x="6156063" y="149336"/>
                </a:cubicBezTo>
                <a:cubicBezTo>
                  <a:pt x="6397427" y="149336"/>
                  <a:pt x="6610230" y="271626"/>
                  <a:pt x="6735889" y="457628"/>
                </a:cubicBezTo>
                <a:lnTo>
                  <a:pt x="6762704" y="507030"/>
                </a:lnTo>
                <a:lnTo>
                  <a:pt x="8208086" y="507030"/>
                </a:lnTo>
                <a:lnTo>
                  <a:pt x="8208086" y="1"/>
                </a:lnTo>
                <a:lnTo>
                  <a:pt x="7874518" y="1"/>
                </a:lnTo>
                <a:lnTo>
                  <a:pt x="7862228" y="39593"/>
                </a:lnTo>
                <a:cubicBezTo>
                  <a:pt x="7827933" y="120675"/>
                  <a:pt x="7747645" y="177569"/>
                  <a:pt x="7654071" y="177569"/>
                </a:cubicBezTo>
                <a:cubicBezTo>
                  <a:pt x="7560497" y="177569"/>
                  <a:pt x="7480209" y="120675"/>
                  <a:pt x="7445914" y="39593"/>
                </a:cubicBezTo>
                <a:lnTo>
                  <a:pt x="7433624" y="1"/>
                </a:lnTo>
                <a:lnTo>
                  <a:pt x="4761674" y="1"/>
                </a:lnTo>
                <a:lnTo>
                  <a:pt x="4730493" y="62792"/>
                </a:lnTo>
                <a:cubicBezTo>
                  <a:pt x="4607854" y="264629"/>
                  <a:pt x="4385911" y="399454"/>
                  <a:pt x="4132479" y="399454"/>
                </a:cubicBezTo>
                <a:cubicBezTo>
                  <a:pt x="3879046" y="399454"/>
                  <a:pt x="3657103" y="264629"/>
                  <a:pt x="3534464" y="62792"/>
                </a:cubicBezTo>
                <a:lnTo>
                  <a:pt x="3503283" y="1"/>
                </a:lnTo>
                <a:lnTo>
                  <a:pt x="3216538" y="1"/>
                </a:lnTo>
                <a:cubicBezTo>
                  <a:pt x="3341304" y="1"/>
                  <a:pt x="3442448" y="101144"/>
                  <a:pt x="3442448" y="225911"/>
                </a:cubicBezTo>
                <a:cubicBezTo>
                  <a:pt x="3442448" y="350677"/>
                  <a:pt x="3341304" y="451821"/>
                  <a:pt x="3216538" y="451821"/>
                </a:cubicBezTo>
                <a:cubicBezTo>
                  <a:pt x="3091772" y="451821"/>
                  <a:pt x="2990628" y="350677"/>
                  <a:pt x="2990628" y="225911"/>
                </a:cubicBezTo>
                <a:cubicBezTo>
                  <a:pt x="2990628" y="101144"/>
                  <a:pt x="3091772" y="1"/>
                  <a:pt x="3216538" y="1"/>
                </a:cubicBezTo>
                <a:lnTo>
                  <a:pt x="419687" y="1"/>
                </a:lnTo>
                <a:lnTo>
                  <a:pt x="419588" y="343"/>
                </a:lnTo>
                <a:cubicBezTo>
                  <a:pt x="346542" y="185584"/>
                  <a:pt x="196685" y="332139"/>
                  <a:pt x="9267" y="400763"/>
                </a:cubicBezTo>
                <a:lnTo>
                  <a:pt x="0" y="403266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Freeform 8"/>
          <p:cNvSpPr/>
          <p:nvPr userDrawn="1"/>
        </p:nvSpPr>
        <p:spPr>
          <a:xfrm flipV="1">
            <a:off x="1991957" y="-6807"/>
            <a:ext cx="8208086" cy="1161826"/>
          </a:xfrm>
          <a:custGeom>
            <a:avLst/>
            <a:gdLst>
              <a:gd name="connsiteX0" fmla="*/ 1393115 w 8208086"/>
              <a:gd name="connsiteY0" fmla="*/ 164052 h 1161826"/>
              <a:gd name="connsiteX1" fmla="*/ 1333949 w 8208086"/>
              <a:gd name="connsiteY1" fmla="*/ 104886 h 1161826"/>
              <a:gd name="connsiteX2" fmla="*/ 1393115 w 8208086"/>
              <a:gd name="connsiteY2" fmla="*/ 45720 h 1161826"/>
              <a:gd name="connsiteX3" fmla="*/ 1452281 w 8208086"/>
              <a:gd name="connsiteY3" fmla="*/ 104886 h 1161826"/>
              <a:gd name="connsiteX4" fmla="*/ 1393115 w 8208086"/>
              <a:gd name="connsiteY4" fmla="*/ 164052 h 1161826"/>
              <a:gd name="connsiteX5" fmla="*/ 597051 w 8208086"/>
              <a:gd name="connsiteY5" fmla="*/ 209772 h 1161826"/>
              <a:gd name="connsiteX6" fmla="*/ 537885 w 8208086"/>
              <a:gd name="connsiteY6" fmla="*/ 150606 h 1161826"/>
              <a:gd name="connsiteX7" fmla="*/ 597051 w 8208086"/>
              <a:gd name="connsiteY7" fmla="*/ 91440 h 1161826"/>
              <a:gd name="connsiteX8" fmla="*/ 656217 w 8208086"/>
              <a:gd name="connsiteY8" fmla="*/ 150606 h 1161826"/>
              <a:gd name="connsiteX9" fmla="*/ 597051 w 8208086"/>
              <a:gd name="connsiteY9" fmla="*/ 209772 h 1161826"/>
              <a:gd name="connsiteX10" fmla="*/ 3544649 w 8208086"/>
              <a:gd name="connsiteY10" fmla="*/ 209774 h 1161826"/>
              <a:gd name="connsiteX11" fmla="*/ 3485483 w 8208086"/>
              <a:gd name="connsiteY11" fmla="*/ 150608 h 1161826"/>
              <a:gd name="connsiteX12" fmla="*/ 3544649 w 8208086"/>
              <a:gd name="connsiteY12" fmla="*/ 91442 h 1161826"/>
              <a:gd name="connsiteX13" fmla="*/ 3603815 w 8208086"/>
              <a:gd name="connsiteY13" fmla="*/ 150608 h 1161826"/>
              <a:gd name="connsiteX14" fmla="*/ 3544649 w 8208086"/>
              <a:gd name="connsiteY14" fmla="*/ 209774 h 1161826"/>
              <a:gd name="connsiteX15" fmla="*/ 4163210 w 8208086"/>
              <a:gd name="connsiteY15" fmla="*/ 257769 h 1161826"/>
              <a:gd name="connsiteX16" fmla="*/ 4329539 w 8208086"/>
              <a:gd name="connsiteY16" fmla="*/ 91440 h 1161826"/>
              <a:gd name="connsiteX17" fmla="*/ 4316468 w 8208086"/>
              <a:gd name="connsiteY17" fmla="*/ 26697 h 1161826"/>
              <a:gd name="connsiteX18" fmla="*/ 4298468 w 8208086"/>
              <a:gd name="connsiteY18" fmla="*/ 0 h 1161826"/>
              <a:gd name="connsiteX19" fmla="*/ 4027952 w 8208086"/>
              <a:gd name="connsiteY19" fmla="*/ 0 h 1161826"/>
              <a:gd name="connsiteX20" fmla="*/ 4009952 w 8208086"/>
              <a:gd name="connsiteY20" fmla="*/ 26697 h 1161826"/>
              <a:gd name="connsiteX21" fmla="*/ 3996881 w 8208086"/>
              <a:gd name="connsiteY21" fmla="*/ 91440 h 1161826"/>
              <a:gd name="connsiteX22" fmla="*/ 4163210 w 8208086"/>
              <a:gd name="connsiteY22" fmla="*/ 257769 h 1161826"/>
              <a:gd name="connsiteX23" fmla="*/ 6968268 w 8208086"/>
              <a:gd name="connsiteY23" fmla="*/ 268940 h 1161826"/>
              <a:gd name="connsiteX24" fmla="*/ 6909102 w 8208086"/>
              <a:gd name="connsiteY24" fmla="*/ 209774 h 1161826"/>
              <a:gd name="connsiteX25" fmla="*/ 6968268 w 8208086"/>
              <a:gd name="connsiteY25" fmla="*/ 150608 h 1161826"/>
              <a:gd name="connsiteX26" fmla="*/ 7027434 w 8208086"/>
              <a:gd name="connsiteY26" fmla="*/ 209774 h 1161826"/>
              <a:gd name="connsiteX27" fmla="*/ 6968268 w 8208086"/>
              <a:gd name="connsiteY27" fmla="*/ 268940 h 1161826"/>
              <a:gd name="connsiteX28" fmla="*/ 5486400 w 8208086"/>
              <a:gd name="connsiteY28" fmla="*/ 305056 h 1161826"/>
              <a:gd name="connsiteX29" fmla="*/ 5913305 w 8208086"/>
              <a:gd name="connsiteY29" fmla="*/ 78072 h 1161826"/>
              <a:gd name="connsiteX30" fmla="*/ 5955681 w 8208086"/>
              <a:gd name="connsiteY30" fmla="*/ 0 h 1161826"/>
              <a:gd name="connsiteX31" fmla="*/ 5017119 w 8208086"/>
              <a:gd name="connsiteY31" fmla="*/ 0 h 1161826"/>
              <a:gd name="connsiteX32" fmla="*/ 5059495 w 8208086"/>
              <a:gd name="connsiteY32" fmla="*/ 78072 h 1161826"/>
              <a:gd name="connsiteX33" fmla="*/ 5486400 w 8208086"/>
              <a:gd name="connsiteY33" fmla="*/ 305056 h 1161826"/>
              <a:gd name="connsiteX34" fmla="*/ 2251037 w 8208086"/>
              <a:gd name="connsiteY34" fmla="*/ 360377 h 1161826"/>
              <a:gd name="connsiteX35" fmla="*/ 2191871 w 8208086"/>
              <a:gd name="connsiteY35" fmla="*/ 301211 h 1161826"/>
              <a:gd name="connsiteX36" fmla="*/ 2251037 w 8208086"/>
              <a:gd name="connsiteY36" fmla="*/ 242045 h 1161826"/>
              <a:gd name="connsiteX37" fmla="*/ 2310203 w 8208086"/>
              <a:gd name="connsiteY37" fmla="*/ 301211 h 1161826"/>
              <a:gd name="connsiteX38" fmla="*/ 2251037 w 8208086"/>
              <a:gd name="connsiteY38" fmla="*/ 360377 h 1161826"/>
              <a:gd name="connsiteX39" fmla="*/ 0 w 8208086"/>
              <a:gd name="connsiteY39" fmla="*/ 360381 h 1161826"/>
              <a:gd name="connsiteX40" fmla="*/ 360381 w 8208086"/>
              <a:gd name="connsiteY40" fmla="*/ 0 h 1161826"/>
              <a:gd name="connsiteX41" fmla="*/ 0 w 8208086"/>
              <a:gd name="connsiteY41" fmla="*/ 0 h 1161826"/>
              <a:gd name="connsiteX42" fmla="*/ 6298602 w 8208086"/>
              <a:gd name="connsiteY42" fmla="*/ 435269 h 1161826"/>
              <a:gd name="connsiteX43" fmla="*/ 6464931 w 8208086"/>
              <a:gd name="connsiteY43" fmla="*/ 268940 h 1161826"/>
              <a:gd name="connsiteX44" fmla="*/ 6298602 w 8208086"/>
              <a:gd name="connsiteY44" fmla="*/ 102611 h 1161826"/>
              <a:gd name="connsiteX45" fmla="*/ 6132273 w 8208086"/>
              <a:gd name="connsiteY45" fmla="*/ 268940 h 1161826"/>
              <a:gd name="connsiteX46" fmla="*/ 6298602 w 8208086"/>
              <a:gd name="connsiteY46" fmla="*/ 435269 h 1161826"/>
              <a:gd name="connsiteX47" fmla="*/ 6298602 w 8208086"/>
              <a:gd name="connsiteY47" fmla="*/ 494850 h 1161826"/>
              <a:gd name="connsiteX48" fmla="*/ 6072692 w 8208086"/>
              <a:gd name="connsiteY48" fmla="*/ 268940 h 1161826"/>
              <a:gd name="connsiteX49" fmla="*/ 6298602 w 8208086"/>
              <a:gd name="connsiteY49" fmla="*/ 43030 h 1161826"/>
              <a:gd name="connsiteX50" fmla="*/ 6524512 w 8208086"/>
              <a:gd name="connsiteY50" fmla="*/ 268940 h 1161826"/>
              <a:gd name="connsiteX51" fmla="*/ 6298602 w 8208086"/>
              <a:gd name="connsiteY51" fmla="*/ 494850 h 1161826"/>
              <a:gd name="connsiteX52" fmla="*/ 1834178 w 8208086"/>
              <a:gd name="connsiteY52" fmla="*/ 591670 h 1161826"/>
              <a:gd name="connsiteX53" fmla="*/ 1775012 w 8208086"/>
              <a:gd name="connsiteY53" fmla="*/ 532504 h 1161826"/>
              <a:gd name="connsiteX54" fmla="*/ 1834178 w 8208086"/>
              <a:gd name="connsiteY54" fmla="*/ 473338 h 1161826"/>
              <a:gd name="connsiteX55" fmla="*/ 1893344 w 8208086"/>
              <a:gd name="connsiteY55" fmla="*/ 532504 h 1161826"/>
              <a:gd name="connsiteX56" fmla="*/ 1834178 w 8208086"/>
              <a:gd name="connsiteY56" fmla="*/ 591670 h 1161826"/>
              <a:gd name="connsiteX57" fmla="*/ 4889350 w 8208086"/>
              <a:gd name="connsiteY57" fmla="*/ 637387 h 1161826"/>
              <a:gd name="connsiteX58" fmla="*/ 4830184 w 8208086"/>
              <a:gd name="connsiteY58" fmla="*/ 578221 h 1161826"/>
              <a:gd name="connsiteX59" fmla="*/ 4889350 w 8208086"/>
              <a:gd name="connsiteY59" fmla="*/ 519055 h 1161826"/>
              <a:gd name="connsiteX60" fmla="*/ 4948516 w 8208086"/>
              <a:gd name="connsiteY60" fmla="*/ 578221 h 1161826"/>
              <a:gd name="connsiteX61" fmla="*/ 4889350 w 8208086"/>
              <a:gd name="connsiteY61" fmla="*/ 637387 h 1161826"/>
              <a:gd name="connsiteX62" fmla="*/ 4389122 w 8208086"/>
              <a:gd name="connsiteY62" fmla="*/ 637387 h 1161826"/>
              <a:gd name="connsiteX63" fmla="*/ 4329956 w 8208086"/>
              <a:gd name="connsiteY63" fmla="*/ 578221 h 1161826"/>
              <a:gd name="connsiteX64" fmla="*/ 4389122 w 8208086"/>
              <a:gd name="connsiteY64" fmla="*/ 519055 h 1161826"/>
              <a:gd name="connsiteX65" fmla="*/ 4448288 w 8208086"/>
              <a:gd name="connsiteY65" fmla="*/ 578221 h 1161826"/>
              <a:gd name="connsiteX66" fmla="*/ 4389122 w 8208086"/>
              <a:gd name="connsiteY66" fmla="*/ 637387 h 1161826"/>
              <a:gd name="connsiteX67" fmla="*/ 2786231 w 8208086"/>
              <a:gd name="connsiteY67" fmla="*/ 655802 h 1161826"/>
              <a:gd name="connsiteX68" fmla="*/ 2952560 w 8208086"/>
              <a:gd name="connsiteY68" fmla="*/ 489473 h 1161826"/>
              <a:gd name="connsiteX69" fmla="*/ 2786231 w 8208086"/>
              <a:gd name="connsiteY69" fmla="*/ 323144 h 1161826"/>
              <a:gd name="connsiteX70" fmla="*/ 2619902 w 8208086"/>
              <a:gd name="connsiteY70" fmla="*/ 489473 h 1161826"/>
              <a:gd name="connsiteX71" fmla="*/ 2786231 w 8208086"/>
              <a:gd name="connsiteY71" fmla="*/ 655802 h 1161826"/>
              <a:gd name="connsiteX72" fmla="*/ 5908636 w 8208086"/>
              <a:gd name="connsiteY72" fmla="*/ 669659 h 1161826"/>
              <a:gd name="connsiteX73" fmla="*/ 5849470 w 8208086"/>
              <a:gd name="connsiteY73" fmla="*/ 610493 h 1161826"/>
              <a:gd name="connsiteX74" fmla="*/ 5908636 w 8208086"/>
              <a:gd name="connsiteY74" fmla="*/ 551327 h 1161826"/>
              <a:gd name="connsiteX75" fmla="*/ 5967802 w 8208086"/>
              <a:gd name="connsiteY75" fmla="*/ 610493 h 1161826"/>
              <a:gd name="connsiteX76" fmla="*/ 5908636 w 8208086"/>
              <a:gd name="connsiteY76" fmla="*/ 669659 h 1161826"/>
              <a:gd name="connsiteX77" fmla="*/ 2786231 w 8208086"/>
              <a:gd name="connsiteY77" fmla="*/ 715383 h 1161826"/>
              <a:gd name="connsiteX78" fmla="*/ 2560321 w 8208086"/>
              <a:gd name="connsiteY78" fmla="*/ 489473 h 1161826"/>
              <a:gd name="connsiteX79" fmla="*/ 2786231 w 8208086"/>
              <a:gd name="connsiteY79" fmla="*/ 263563 h 1161826"/>
              <a:gd name="connsiteX80" fmla="*/ 3012141 w 8208086"/>
              <a:gd name="connsiteY80" fmla="*/ 489473 h 1161826"/>
              <a:gd name="connsiteX81" fmla="*/ 2786231 w 8208086"/>
              <a:gd name="connsiteY81" fmla="*/ 715383 h 1161826"/>
              <a:gd name="connsiteX82" fmla="*/ 7734749 w 8208086"/>
              <a:gd name="connsiteY82" fmla="*/ 779511 h 1161826"/>
              <a:gd name="connsiteX83" fmla="*/ 7901078 w 8208086"/>
              <a:gd name="connsiteY83" fmla="*/ 613182 h 1161826"/>
              <a:gd name="connsiteX84" fmla="*/ 7734749 w 8208086"/>
              <a:gd name="connsiteY84" fmla="*/ 446853 h 1161826"/>
              <a:gd name="connsiteX85" fmla="*/ 7568420 w 8208086"/>
              <a:gd name="connsiteY85" fmla="*/ 613182 h 1161826"/>
              <a:gd name="connsiteX86" fmla="*/ 7734749 w 8208086"/>
              <a:gd name="connsiteY86" fmla="*/ 779511 h 1161826"/>
              <a:gd name="connsiteX87" fmla="*/ 1097281 w 8208086"/>
              <a:gd name="connsiteY87" fmla="*/ 806825 h 1161826"/>
              <a:gd name="connsiteX88" fmla="*/ 1038115 w 8208086"/>
              <a:gd name="connsiteY88" fmla="*/ 747659 h 1161826"/>
              <a:gd name="connsiteX89" fmla="*/ 1097281 w 8208086"/>
              <a:gd name="connsiteY89" fmla="*/ 688493 h 1161826"/>
              <a:gd name="connsiteX90" fmla="*/ 1156447 w 8208086"/>
              <a:gd name="connsiteY90" fmla="*/ 747659 h 1161826"/>
              <a:gd name="connsiteX91" fmla="*/ 1097281 w 8208086"/>
              <a:gd name="connsiteY91" fmla="*/ 806825 h 1161826"/>
              <a:gd name="connsiteX92" fmla="*/ 7734749 w 8208086"/>
              <a:gd name="connsiteY92" fmla="*/ 839092 h 1161826"/>
              <a:gd name="connsiteX93" fmla="*/ 7508839 w 8208086"/>
              <a:gd name="connsiteY93" fmla="*/ 613182 h 1161826"/>
              <a:gd name="connsiteX94" fmla="*/ 7734749 w 8208086"/>
              <a:gd name="connsiteY94" fmla="*/ 387272 h 1161826"/>
              <a:gd name="connsiteX95" fmla="*/ 7960659 w 8208086"/>
              <a:gd name="connsiteY95" fmla="*/ 613182 h 1161826"/>
              <a:gd name="connsiteX96" fmla="*/ 7734749 w 8208086"/>
              <a:gd name="connsiteY96" fmla="*/ 839092 h 1161826"/>
              <a:gd name="connsiteX97" fmla="*/ 6745046 w 8208086"/>
              <a:gd name="connsiteY97" fmla="*/ 881712 h 1161826"/>
              <a:gd name="connsiteX98" fmla="*/ 6911375 w 8208086"/>
              <a:gd name="connsiteY98" fmla="*/ 715383 h 1161826"/>
              <a:gd name="connsiteX99" fmla="*/ 6745046 w 8208086"/>
              <a:gd name="connsiteY99" fmla="*/ 549054 h 1161826"/>
              <a:gd name="connsiteX100" fmla="*/ 6578717 w 8208086"/>
              <a:gd name="connsiteY100" fmla="*/ 715383 h 1161826"/>
              <a:gd name="connsiteX101" fmla="*/ 6745046 w 8208086"/>
              <a:gd name="connsiteY101" fmla="*/ 881712 h 1161826"/>
              <a:gd name="connsiteX102" fmla="*/ 2191871 w 8208086"/>
              <a:gd name="connsiteY102" fmla="*/ 925157 h 1161826"/>
              <a:gd name="connsiteX103" fmla="*/ 2132705 w 8208086"/>
              <a:gd name="connsiteY103" fmla="*/ 865991 h 1161826"/>
              <a:gd name="connsiteX104" fmla="*/ 2191871 w 8208086"/>
              <a:gd name="connsiteY104" fmla="*/ 806825 h 1161826"/>
              <a:gd name="connsiteX105" fmla="*/ 2251037 w 8208086"/>
              <a:gd name="connsiteY105" fmla="*/ 865991 h 1161826"/>
              <a:gd name="connsiteX106" fmla="*/ 2191871 w 8208086"/>
              <a:gd name="connsiteY106" fmla="*/ 925157 h 1161826"/>
              <a:gd name="connsiteX107" fmla="*/ 6745046 w 8208086"/>
              <a:gd name="connsiteY107" fmla="*/ 941293 h 1161826"/>
              <a:gd name="connsiteX108" fmla="*/ 6519136 w 8208086"/>
              <a:gd name="connsiteY108" fmla="*/ 715383 h 1161826"/>
              <a:gd name="connsiteX109" fmla="*/ 6745046 w 8208086"/>
              <a:gd name="connsiteY109" fmla="*/ 489473 h 1161826"/>
              <a:gd name="connsiteX110" fmla="*/ 6970956 w 8208086"/>
              <a:gd name="connsiteY110" fmla="*/ 715383 h 1161826"/>
              <a:gd name="connsiteX111" fmla="*/ 6745046 w 8208086"/>
              <a:gd name="connsiteY111" fmla="*/ 941293 h 1161826"/>
              <a:gd name="connsiteX112" fmla="*/ 7632554 w 8208086"/>
              <a:gd name="connsiteY112" fmla="*/ 941294 h 1161826"/>
              <a:gd name="connsiteX113" fmla="*/ 7992935 w 8208086"/>
              <a:gd name="connsiteY113" fmla="*/ 580913 h 1161826"/>
              <a:gd name="connsiteX114" fmla="*/ 7632554 w 8208086"/>
              <a:gd name="connsiteY114" fmla="*/ 220532 h 1161826"/>
              <a:gd name="connsiteX115" fmla="*/ 7272173 w 8208086"/>
              <a:gd name="connsiteY115" fmla="*/ 580913 h 1161826"/>
              <a:gd name="connsiteX116" fmla="*/ 7632554 w 8208086"/>
              <a:gd name="connsiteY116" fmla="*/ 941294 h 1161826"/>
              <a:gd name="connsiteX117" fmla="*/ 3679115 w 8208086"/>
              <a:gd name="connsiteY117" fmla="*/ 943980 h 1161826"/>
              <a:gd name="connsiteX118" fmla="*/ 3619949 w 8208086"/>
              <a:gd name="connsiteY118" fmla="*/ 884814 h 1161826"/>
              <a:gd name="connsiteX119" fmla="*/ 3679115 w 8208086"/>
              <a:gd name="connsiteY119" fmla="*/ 825648 h 1161826"/>
              <a:gd name="connsiteX120" fmla="*/ 3738281 w 8208086"/>
              <a:gd name="connsiteY120" fmla="*/ 884814 h 1161826"/>
              <a:gd name="connsiteX121" fmla="*/ 3679115 w 8208086"/>
              <a:gd name="connsiteY121" fmla="*/ 943980 h 1161826"/>
              <a:gd name="connsiteX122" fmla="*/ 1083837 w 8208086"/>
              <a:gd name="connsiteY122" fmla="*/ 978531 h 1161826"/>
              <a:gd name="connsiteX123" fmla="*/ 1250166 w 8208086"/>
              <a:gd name="connsiteY123" fmla="*/ 812202 h 1161826"/>
              <a:gd name="connsiteX124" fmla="*/ 1083837 w 8208086"/>
              <a:gd name="connsiteY124" fmla="*/ 645873 h 1161826"/>
              <a:gd name="connsiteX125" fmla="*/ 917508 w 8208086"/>
              <a:gd name="connsiteY125" fmla="*/ 812202 h 1161826"/>
              <a:gd name="connsiteX126" fmla="*/ 1083837 w 8208086"/>
              <a:gd name="connsiteY126" fmla="*/ 978531 h 1161826"/>
              <a:gd name="connsiteX127" fmla="*/ 6207165 w 8208086"/>
              <a:gd name="connsiteY127" fmla="*/ 984323 h 1161826"/>
              <a:gd name="connsiteX128" fmla="*/ 6147999 w 8208086"/>
              <a:gd name="connsiteY128" fmla="*/ 925157 h 1161826"/>
              <a:gd name="connsiteX129" fmla="*/ 6207165 w 8208086"/>
              <a:gd name="connsiteY129" fmla="*/ 865991 h 1161826"/>
              <a:gd name="connsiteX130" fmla="*/ 6266331 w 8208086"/>
              <a:gd name="connsiteY130" fmla="*/ 925157 h 1161826"/>
              <a:gd name="connsiteX131" fmla="*/ 6207165 w 8208086"/>
              <a:gd name="connsiteY131" fmla="*/ 984323 h 1161826"/>
              <a:gd name="connsiteX132" fmla="*/ 172124 w 8208086"/>
              <a:gd name="connsiteY132" fmla="*/ 984323 h 1161826"/>
              <a:gd name="connsiteX133" fmla="*/ 112958 w 8208086"/>
              <a:gd name="connsiteY133" fmla="*/ 925157 h 1161826"/>
              <a:gd name="connsiteX134" fmla="*/ 172124 w 8208086"/>
              <a:gd name="connsiteY134" fmla="*/ 865991 h 1161826"/>
              <a:gd name="connsiteX135" fmla="*/ 231290 w 8208086"/>
              <a:gd name="connsiteY135" fmla="*/ 925157 h 1161826"/>
              <a:gd name="connsiteX136" fmla="*/ 172124 w 8208086"/>
              <a:gd name="connsiteY136" fmla="*/ 984323 h 1161826"/>
              <a:gd name="connsiteX137" fmla="*/ 1083837 w 8208086"/>
              <a:gd name="connsiteY137" fmla="*/ 1038112 h 1161826"/>
              <a:gd name="connsiteX138" fmla="*/ 857927 w 8208086"/>
              <a:gd name="connsiteY138" fmla="*/ 812202 h 1161826"/>
              <a:gd name="connsiteX139" fmla="*/ 1083837 w 8208086"/>
              <a:gd name="connsiteY139" fmla="*/ 586292 h 1161826"/>
              <a:gd name="connsiteX140" fmla="*/ 1309747 w 8208086"/>
              <a:gd name="connsiteY140" fmla="*/ 812202 h 1161826"/>
              <a:gd name="connsiteX141" fmla="*/ 1083837 w 8208086"/>
              <a:gd name="connsiteY141" fmla="*/ 1038112 h 1161826"/>
              <a:gd name="connsiteX142" fmla="*/ 7632554 w 8208086"/>
              <a:gd name="connsiteY142" fmla="*/ 1070386 h 1161826"/>
              <a:gd name="connsiteX143" fmla="*/ 7143081 w 8208086"/>
              <a:gd name="connsiteY143" fmla="*/ 580913 h 1161826"/>
              <a:gd name="connsiteX144" fmla="*/ 7632554 w 8208086"/>
              <a:gd name="connsiteY144" fmla="*/ 91440 h 1161826"/>
              <a:gd name="connsiteX145" fmla="*/ 8122027 w 8208086"/>
              <a:gd name="connsiteY145" fmla="*/ 580913 h 1161826"/>
              <a:gd name="connsiteX146" fmla="*/ 7632554 w 8208086"/>
              <a:gd name="connsiteY146" fmla="*/ 1070386 h 1161826"/>
              <a:gd name="connsiteX147" fmla="*/ 4432152 w 8208086"/>
              <a:gd name="connsiteY147" fmla="*/ 1070386 h 1161826"/>
              <a:gd name="connsiteX148" fmla="*/ 4372986 w 8208086"/>
              <a:gd name="connsiteY148" fmla="*/ 1011220 h 1161826"/>
              <a:gd name="connsiteX149" fmla="*/ 4432152 w 8208086"/>
              <a:gd name="connsiteY149" fmla="*/ 952054 h 1161826"/>
              <a:gd name="connsiteX150" fmla="*/ 4491318 w 8208086"/>
              <a:gd name="connsiteY150" fmla="*/ 1011220 h 1161826"/>
              <a:gd name="connsiteX151" fmla="*/ 4432152 w 8208086"/>
              <a:gd name="connsiteY151" fmla="*/ 1070386 h 1161826"/>
              <a:gd name="connsiteX152" fmla="*/ 8105891 w 8208086"/>
              <a:gd name="connsiteY152" fmla="*/ 1083832 h 1161826"/>
              <a:gd name="connsiteX153" fmla="*/ 8046725 w 8208086"/>
              <a:gd name="connsiteY153" fmla="*/ 1024666 h 1161826"/>
              <a:gd name="connsiteX154" fmla="*/ 8105891 w 8208086"/>
              <a:gd name="connsiteY154" fmla="*/ 965500 h 1161826"/>
              <a:gd name="connsiteX155" fmla="*/ 8165057 w 8208086"/>
              <a:gd name="connsiteY155" fmla="*/ 1024666 h 1161826"/>
              <a:gd name="connsiteX156" fmla="*/ 8105891 w 8208086"/>
              <a:gd name="connsiteY156" fmla="*/ 1083832 h 1161826"/>
              <a:gd name="connsiteX157" fmla="*/ 7183428 w 8208086"/>
              <a:gd name="connsiteY157" fmla="*/ 1102655 h 1161826"/>
              <a:gd name="connsiteX158" fmla="*/ 7124262 w 8208086"/>
              <a:gd name="connsiteY158" fmla="*/ 1043489 h 1161826"/>
              <a:gd name="connsiteX159" fmla="*/ 7183428 w 8208086"/>
              <a:gd name="connsiteY159" fmla="*/ 984323 h 1161826"/>
              <a:gd name="connsiteX160" fmla="*/ 7242594 w 8208086"/>
              <a:gd name="connsiteY160" fmla="*/ 1043489 h 1161826"/>
              <a:gd name="connsiteX161" fmla="*/ 7183428 w 8208086"/>
              <a:gd name="connsiteY161" fmla="*/ 1102655 h 1161826"/>
              <a:gd name="connsiteX162" fmla="*/ 4934284 w 8208086"/>
              <a:gd name="connsiteY162" fmla="*/ 1161826 h 1161826"/>
              <a:gd name="connsiteX163" fmla="*/ 5204800 w 8208086"/>
              <a:gd name="connsiteY163" fmla="*/ 1161826 h 1161826"/>
              <a:gd name="connsiteX164" fmla="*/ 5222800 w 8208086"/>
              <a:gd name="connsiteY164" fmla="*/ 1135129 h 1161826"/>
              <a:gd name="connsiteX165" fmla="*/ 5235871 w 8208086"/>
              <a:gd name="connsiteY165" fmla="*/ 1070386 h 1161826"/>
              <a:gd name="connsiteX166" fmla="*/ 5069542 w 8208086"/>
              <a:gd name="connsiteY166" fmla="*/ 904057 h 1161826"/>
              <a:gd name="connsiteX167" fmla="*/ 4903213 w 8208086"/>
              <a:gd name="connsiteY167" fmla="*/ 1070386 h 1161826"/>
              <a:gd name="connsiteX168" fmla="*/ 4916284 w 8208086"/>
              <a:gd name="connsiteY168" fmla="*/ 1135129 h 1161826"/>
              <a:gd name="connsiteX169" fmla="*/ 3397074 w 8208086"/>
              <a:gd name="connsiteY169" fmla="*/ 1161826 h 1161826"/>
              <a:gd name="connsiteX170" fmla="*/ 4014946 w 8208086"/>
              <a:gd name="connsiteY170" fmla="*/ 1161826 h 1161826"/>
              <a:gd name="connsiteX171" fmla="*/ 4038070 w 8208086"/>
              <a:gd name="connsiteY171" fmla="*/ 1119223 h 1161826"/>
              <a:gd name="connsiteX172" fmla="*/ 4066391 w 8208086"/>
              <a:gd name="connsiteY172" fmla="*/ 978946 h 1161826"/>
              <a:gd name="connsiteX173" fmla="*/ 3706010 w 8208086"/>
              <a:gd name="connsiteY173" fmla="*/ 618565 h 1161826"/>
              <a:gd name="connsiteX174" fmla="*/ 3345629 w 8208086"/>
              <a:gd name="connsiteY174" fmla="*/ 978946 h 1161826"/>
              <a:gd name="connsiteX175" fmla="*/ 3373950 w 8208086"/>
              <a:gd name="connsiteY175" fmla="*/ 1119223 h 1161826"/>
              <a:gd name="connsiteX176" fmla="*/ 570153 w 8208086"/>
              <a:gd name="connsiteY176" fmla="*/ 1161826 h 1161826"/>
              <a:gd name="connsiteX177" fmla="*/ 1581376 w 8208086"/>
              <a:gd name="connsiteY177" fmla="*/ 1161826 h 1161826"/>
              <a:gd name="connsiteX178" fmla="*/ 1590595 w 8208086"/>
              <a:gd name="connsiteY178" fmla="*/ 1070386 h 1161826"/>
              <a:gd name="connsiteX179" fmla="*/ 1075765 w 8208086"/>
              <a:gd name="connsiteY179" fmla="*/ 555556 h 1161826"/>
              <a:gd name="connsiteX180" fmla="*/ 560935 w 8208086"/>
              <a:gd name="connsiteY180" fmla="*/ 1070386 h 1161826"/>
              <a:gd name="connsiteX181" fmla="*/ 0 w 8208086"/>
              <a:gd name="connsiteY181" fmla="*/ 1161826 h 1161826"/>
              <a:gd name="connsiteX182" fmla="*/ 385739 w 8208086"/>
              <a:gd name="connsiteY182" fmla="*/ 1161826 h 1161826"/>
              <a:gd name="connsiteX183" fmla="*/ 376520 w 8208086"/>
              <a:gd name="connsiteY183" fmla="*/ 1070386 h 1161826"/>
              <a:gd name="connsiteX184" fmla="*/ 1075765 w 8208086"/>
              <a:gd name="connsiteY184" fmla="*/ 371139 h 1161826"/>
              <a:gd name="connsiteX185" fmla="*/ 1775012 w 8208086"/>
              <a:gd name="connsiteY185" fmla="*/ 1070386 h 1161826"/>
              <a:gd name="connsiteX186" fmla="*/ 1765794 w 8208086"/>
              <a:gd name="connsiteY186" fmla="*/ 1161826 h 1161826"/>
              <a:gd name="connsiteX187" fmla="*/ 3252629 w 8208086"/>
              <a:gd name="connsiteY187" fmla="*/ 1161826 h 1161826"/>
              <a:gd name="connsiteX188" fmla="*/ 3226481 w 8208086"/>
              <a:gd name="connsiteY188" fmla="*/ 1077592 h 1161826"/>
              <a:gd name="connsiteX189" fmla="*/ 3216537 w 8208086"/>
              <a:gd name="connsiteY189" fmla="*/ 978946 h 1161826"/>
              <a:gd name="connsiteX190" fmla="*/ 3706010 w 8208086"/>
              <a:gd name="connsiteY190" fmla="*/ 489473 h 1161826"/>
              <a:gd name="connsiteX191" fmla="*/ 4195483 w 8208086"/>
              <a:gd name="connsiteY191" fmla="*/ 978946 h 1161826"/>
              <a:gd name="connsiteX192" fmla="*/ 4185539 w 8208086"/>
              <a:gd name="connsiteY192" fmla="*/ 1077592 h 1161826"/>
              <a:gd name="connsiteX193" fmla="*/ 4159391 w 8208086"/>
              <a:gd name="connsiteY193" fmla="*/ 1161826 h 1161826"/>
              <a:gd name="connsiteX194" fmla="*/ 4863288 w 8208086"/>
              <a:gd name="connsiteY194" fmla="*/ 1161826 h 1161826"/>
              <a:gd name="connsiteX195" fmla="*/ 4861385 w 8208086"/>
              <a:gd name="connsiteY195" fmla="*/ 1158320 h 1161826"/>
              <a:gd name="connsiteX196" fmla="*/ 4843632 w 8208086"/>
              <a:gd name="connsiteY196" fmla="*/ 1070386 h 1161826"/>
              <a:gd name="connsiteX197" fmla="*/ 5069542 w 8208086"/>
              <a:gd name="connsiteY197" fmla="*/ 844476 h 1161826"/>
              <a:gd name="connsiteX198" fmla="*/ 5295452 w 8208086"/>
              <a:gd name="connsiteY198" fmla="*/ 1070386 h 1161826"/>
              <a:gd name="connsiteX199" fmla="*/ 5277699 w 8208086"/>
              <a:gd name="connsiteY199" fmla="*/ 1158320 h 1161826"/>
              <a:gd name="connsiteX200" fmla="*/ 5275796 w 8208086"/>
              <a:gd name="connsiteY200" fmla="*/ 1161826 h 1161826"/>
              <a:gd name="connsiteX201" fmla="*/ 8208086 w 8208086"/>
              <a:gd name="connsiteY201" fmla="*/ 1161826 h 1161826"/>
              <a:gd name="connsiteX202" fmla="*/ 8208086 w 8208086"/>
              <a:gd name="connsiteY202" fmla="*/ 0 h 1161826"/>
              <a:gd name="connsiteX203" fmla="*/ 6150068 w 8208086"/>
              <a:gd name="connsiteY203" fmla="*/ 0 h 1161826"/>
              <a:gd name="connsiteX204" fmla="*/ 6130697 w 8208086"/>
              <a:gd name="connsiteY204" fmla="*/ 62404 h 1161826"/>
              <a:gd name="connsiteX205" fmla="*/ 5486400 w 8208086"/>
              <a:gd name="connsiteY205" fmla="*/ 489473 h 1161826"/>
              <a:gd name="connsiteX206" fmla="*/ 4842103 w 8208086"/>
              <a:gd name="connsiteY206" fmla="*/ 62404 h 1161826"/>
              <a:gd name="connsiteX207" fmla="*/ 4822731 w 8208086"/>
              <a:gd name="connsiteY207" fmla="*/ 0 h 1161826"/>
              <a:gd name="connsiteX208" fmla="*/ 4369464 w 8208086"/>
              <a:gd name="connsiteY208" fmla="*/ 0 h 1161826"/>
              <a:gd name="connsiteX209" fmla="*/ 4371367 w 8208086"/>
              <a:gd name="connsiteY209" fmla="*/ 3505 h 1161826"/>
              <a:gd name="connsiteX210" fmla="*/ 4389120 w 8208086"/>
              <a:gd name="connsiteY210" fmla="*/ 91440 h 1161826"/>
              <a:gd name="connsiteX211" fmla="*/ 4163210 w 8208086"/>
              <a:gd name="connsiteY211" fmla="*/ 317350 h 1161826"/>
              <a:gd name="connsiteX212" fmla="*/ 3937300 w 8208086"/>
              <a:gd name="connsiteY212" fmla="*/ 91440 h 1161826"/>
              <a:gd name="connsiteX213" fmla="*/ 3955053 w 8208086"/>
              <a:gd name="connsiteY213" fmla="*/ 3505 h 1161826"/>
              <a:gd name="connsiteX214" fmla="*/ 3956955 w 8208086"/>
              <a:gd name="connsiteY214" fmla="*/ 0 h 1161826"/>
              <a:gd name="connsiteX215" fmla="*/ 489476 w 8208086"/>
              <a:gd name="connsiteY215" fmla="*/ 0 h 1161826"/>
              <a:gd name="connsiteX216" fmla="*/ 0 w 8208086"/>
              <a:gd name="connsiteY216" fmla="*/ 489473 h 116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8208086" h="1161826">
                <a:moveTo>
                  <a:pt x="1393115" y="164052"/>
                </a:moveTo>
                <a:cubicBezTo>
                  <a:pt x="1360439" y="164052"/>
                  <a:pt x="1333949" y="137562"/>
                  <a:pt x="1333949" y="104886"/>
                </a:cubicBezTo>
                <a:cubicBezTo>
                  <a:pt x="1333949" y="72209"/>
                  <a:pt x="1360439" y="45720"/>
                  <a:pt x="1393115" y="45720"/>
                </a:cubicBezTo>
                <a:cubicBezTo>
                  <a:pt x="1425792" y="45720"/>
                  <a:pt x="1452281" y="72209"/>
                  <a:pt x="1452281" y="104886"/>
                </a:cubicBezTo>
                <a:cubicBezTo>
                  <a:pt x="1452281" y="137562"/>
                  <a:pt x="1425792" y="164052"/>
                  <a:pt x="1393115" y="164052"/>
                </a:cubicBezTo>
                <a:close/>
                <a:moveTo>
                  <a:pt x="597051" y="209772"/>
                </a:moveTo>
                <a:cubicBezTo>
                  <a:pt x="564375" y="209772"/>
                  <a:pt x="537885" y="183282"/>
                  <a:pt x="537885" y="150606"/>
                </a:cubicBezTo>
                <a:cubicBezTo>
                  <a:pt x="537885" y="117929"/>
                  <a:pt x="564375" y="91440"/>
                  <a:pt x="597051" y="91440"/>
                </a:cubicBezTo>
                <a:cubicBezTo>
                  <a:pt x="629728" y="91440"/>
                  <a:pt x="656217" y="117929"/>
                  <a:pt x="656217" y="150606"/>
                </a:cubicBezTo>
                <a:cubicBezTo>
                  <a:pt x="656217" y="183282"/>
                  <a:pt x="629728" y="209772"/>
                  <a:pt x="597051" y="209772"/>
                </a:cubicBezTo>
                <a:close/>
                <a:moveTo>
                  <a:pt x="3544649" y="209774"/>
                </a:moveTo>
                <a:cubicBezTo>
                  <a:pt x="3511973" y="209774"/>
                  <a:pt x="3485483" y="183284"/>
                  <a:pt x="3485483" y="150608"/>
                </a:cubicBezTo>
                <a:cubicBezTo>
                  <a:pt x="3485483" y="117931"/>
                  <a:pt x="3511973" y="91442"/>
                  <a:pt x="3544649" y="91442"/>
                </a:cubicBezTo>
                <a:cubicBezTo>
                  <a:pt x="3577326" y="91442"/>
                  <a:pt x="3603815" y="117931"/>
                  <a:pt x="3603815" y="150608"/>
                </a:cubicBezTo>
                <a:cubicBezTo>
                  <a:pt x="3603815" y="183284"/>
                  <a:pt x="3577326" y="209774"/>
                  <a:pt x="3544649" y="209774"/>
                </a:cubicBezTo>
                <a:close/>
                <a:moveTo>
                  <a:pt x="4163210" y="257769"/>
                </a:moveTo>
                <a:cubicBezTo>
                  <a:pt x="4255071" y="257769"/>
                  <a:pt x="4329539" y="183301"/>
                  <a:pt x="4329539" y="91440"/>
                </a:cubicBezTo>
                <a:cubicBezTo>
                  <a:pt x="4329539" y="68475"/>
                  <a:pt x="4324885" y="46596"/>
                  <a:pt x="4316468" y="26697"/>
                </a:cubicBezTo>
                <a:lnTo>
                  <a:pt x="4298468" y="0"/>
                </a:lnTo>
                <a:lnTo>
                  <a:pt x="4027952" y="0"/>
                </a:lnTo>
                <a:lnTo>
                  <a:pt x="4009952" y="26697"/>
                </a:lnTo>
                <a:cubicBezTo>
                  <a:pt x="4001535" y="46596"/>
                  <a:pt x="3996881" y="68475"/>
                  <a:pt x="3996881" y="91440"/>
                </a:cubicBezTo>
                <a:cubicBezTo>
                  <a:pt x="3996881" y="183301"/>
                  <a:pt x="4071349" y="257769"/>
                  <a:pt x="4163210" y="257769"/>
                </a:cubicBezTo>
                <a:close/>
                <a:moveTo>
                  <a:pt x="6968268" y="268940"/>
                </a:moveTo>
                <a:cubicBezTo>
                  <a:pt x="6935592" y="268940"/>
                  <a:pt x="6909102" y="242450"/>
                  <a:pt x="6909102" y="209774"/>
                </a:cubicBezTo>
                <a:cubicBezTo>
                  <a:pt x="6909102" y="177097"/>
                  <a:pt x="6935592" y="150608"/>
                  <a:pt x="6968268" y="150608"/>
                </a:cubicBezTo>
                <a:cubicBezTo>
                  <a:pt x="7000944" y="150608"/>
                  <a:pt x="7027434" y="177097"/>
                  <a:pt x="7027434" y="209774"/>
                </a:cubicBezTo>
                <a:cubicBezTo>
                  <a:pt x="7027434" y="242450"/>
                  <a:pt x="7000944" y="268940"/>
                  <a:pt x="6968268" y="268940"/>
                </a:cubicBezTo>
                <a:close/>
                <a:moveTo>
                  <a:pt x="5486400" y="305056"/>
                </a:moveTo>
                <a:cubicBezTo>
                  <a:pt x="5664108" y="305056"/>
                  <a:pt x="5820786" y="215018"/>
                  <a:pt x="5913305" y="78072"/>
                </a:cubicBezTo>
                <a:lnTo>
                  <a:pt x="5955681" y="0"/>
                </a:lnTo>
                <a:lnTo>
                  <a:pt x="5017119" y="0"/>
                </a:lnTo>
                <a:lnTo>
                  <a:pt x="5059495" y="78072"/>
                </a:lnTo>
                <a:cubicBezTo>
                  <a:pt x="5152013" y="215018"/>
                  <a:pt x="5308692" y="305056"/>
                  <a:pt x="5486400" y="305056"/>
                </a:cubicBezTo>
                <a:close/>
                <a:moveTo>
                  <a:pt x="2251037" y="360377"/>
                </a:moveTo>
                <a:cubicBezTo>
                  <a:pt x="2218361" y="360377"/>
                  <a:pt x="2191871" y="333887"/>
                  <a:pt x="2191871" y="301211"/>
                </a:cubicBezTo>
                <a:cubicBezTo>
                  <a:pt x="2191871" y="268534"/>
                  <a:pt x="2218361" y="242045"/>
                  <a:pt x="2251037" y="242045"/>
                </a:cubicBezTo>
                <a:cubicBezTo>
                  <a:pt x="2283714" y="242045"/>
                  <a:pt x="2310203" y="268534"/>
                  <a:pt x="2310203" y="301211"/>
                </a:cubicBezTo>
                <a:cubicBezTo>
                  <a:pt x="2310203" y="333887"/>
                  <a:pt x="2283714" y="360377"/>
                  <a:pt x="2251037" y="360377"/>
                </a:cubicBezTo>
                <a:close/>
                <a:moveTo>
                  <a:pt x="0" y="360381"/>
                </a:moveTo>
                <a:cubicBezTo>
                  <a:pt x="199033" y="360381"/>
                  <a:pt x="360381" y="199033"/>
                  <a:pt x="360381" y="0"/>
                </a:cubicBezTo>
                <a:lnTo>
                  <a:pt x="0" y="0"/>
                </a:lnTo>
                <a:close/>
                <a:moveTo>
                  <a:pt x="6298602" y="435269"/>
                </a:moveTo>
                <a:cubicBezTo>
                  <a:pt x="6390463" y="435269"/>
                  <a:pt x="6464931" y="360801"/>
                  <a:pt x="6464931" y="268940"/>
                </a:cubicBezTo>
                <a:cubicBezTo>
                  <a:pt x="6464931" y="177079"/>
                  <a:pt x="6390463" y="102611"/>
                  <a:pt x="6298602" y="102611"/>
                </a:cubicBezTo>
                <a:cubicBezTo>
                  <a:pt x="6206741" y="102611"/>
                  <a:pt x="6132273" y="177079"/>
                  <a:pt x="6132273" y="268940"/>
                </a:cubicBezTo>
                <a:cubicBezTo>
                  <a:pt x="6132273" y="360801"/>
                  <a:pt x="6206741" y="435269"/>
                  <a:pt x="6298602" y="435269"/>
                </a:cubicBezTo>
                <a:close/>
                <a:moveTo>
                  <a:pt x="6298602" y="494850"/>
                </a:moveTo>
                <a:cubicBezTo>
                  <a:pt x="6173836" y="494850"/>
                  <a:pt x="6072692" y="393706"/>
                  <a:pt x="6072692" y="268940"/>
                </a:cubicBezTo>
                <a:cubicBezTo>
                  <a:pt x="6072692" y="144173"/>
                  <a:pt x="6173836" y="43030"/>
                  <a:pt x="6298602" y="43030"/>
                </a:cubicBezTo>
                <a:cubicBezTo>
                  <a:pt x="6423368" y="43030"/>
                  <a:pt x="6524512" y="144173"/>
                  <a:pt x="6524512" y="268940"/>
                </a:cubicBezTo>
                <a:cubicBezTo>
                  <a:pt x="6524512" y="393706"/>
                  <a:pt x="6423368" y="494850"/>
                  <a:pt x="6298602" y="494850"/>
                </a:cubicBezTo>
                <a:close/>
                <a:moveTo>
                  <a:pt x="1834178" y="591670"/>
                </a:moveTo>
                <a:cubicBezTo>
                  <a:pt x="1801502" y="591670"/>
                  <a:pt x="1775012" y="565180"/>
                  <a:pt x="1775012" y="532504"/>
                </a:cubicBezTo>
                <a:cubicBezTo>
                  <a:pt x="1775012" y="499827"/>
                  <a:pt x="1801502" y="473338"/>
                  <a:pt x="1834178" y="473338"/>
                </a:cubicBezTo>
                <a:cubicBezTo>
                  <a:pt x="1866855" y="473338"/>
                  <a:pt x="1893344" y="499827"/>
                  <a:pt x="1893344" y="532504"/>
                </a:cubicBezTo>
                <a:cubicBezTo>
                  <a:pt x="1893344" y="565180"/>
                  <a:pt x="1866855" y="591670"/>
                  <a:pt x="1834178" y="591670"/>
                </a:cubicBezTo>
                <a:close/>
                <a:moveTo>
                  <a:pt x="4889350" y="637387"/>
                </a:moveTo>
                <a:cubicBezTo>
                  <a:pt x="4856674" y="637387"/>
                  <a:pt x="4830184" y="610897"/>
                  <a:pt x="4830184" y="578221"/>
                </a:cubicBezTo>
                <a:cubicBezTo>
                  <a:pt x="4830184" y="545544"/>
                  <a:pt x="4856674" y="519055"/>
                  <a:pt x="4889350" y="519055"/>
                </a:cubicBezTo>
                <a:cubicBezTo>
                  <a:pt x="4922027" y="519055"/>
                  <a:pt x="4948516" y="545544"/>
                  <a:pt x="4948516" y="578221"/>
                </a:cubicBezTo>
                <a:cubicBezTo>
                  <a:pt x="4948516" y="610897"/>
                  <a:pt x="4922027" y="637387"/>
                  <a:pt x="4889350" y="637387"/>
                </a:cubicBezTo>
                <a:close/>
                <a:moveTo>
                  <a:pt x="4389122" y="637387"/>
                </a:moveTo>
                <a:cubicBezTo>
                  <a:pt x="4356446" y="637387"/>
                  <a:pt x="4329956" y="610897"/>
                  <a:pt x="4329956" y="578221"/>
                </a:cubicBezTo>
                <a:cubicBezTo>
                  <a:pt x="4329956" y="545544"/>
                  <a:pt x="4356446" y="519055"/>
                  <a:pt x="4389122" y="519055"/>
                </a:cubicBezTo>
                <a:cubicBezTo>
                  <a:pt x="4421799" y="519055"/>
                  <a:pt x="4448288" y="545544"/>
                  <a:pt x="4448288" y="578221"/>
                </a:cubicBezTo>
                <a:cubicBezTo>
                  <a:pt x="4448288" y="610897"/>
                  <a:pt x="4421799" y="637387"/>
                  <a:pt x="4389122" y="637387"/>
                </a:cubicBezTo>
                <a:close/>
                <a:moveTo>
                  <a:pt x="2786231" y="655802"/>
                </a:moveTo>
                <a:cubicBezTo>
                  <a:pt x="2878092" y="655802"/>
                  <a:pt x="2952560" y="581334"/>
                  <a:pt x="2952560" y="489473"/>
                </a:cubicBezTo>
                <a:cubicBezTo>
                  <a:pt x="2952560" y="397612"/>
                  <a:pt x="2878092" y="323144"/>
                  <a:pt x="2786231" y="323144"/>
                </a:cubicBezTo>
                <a:cubicBezTo>
                  <a:pt x="2694370" y="323144"/>
                  <a:pt x="2619902" y="397612"/>
                  <a:pt x="2619902" y="489473"/>
                </a:cubicBezTo>
                <a:cubicBezTo>
                  <a:pt x="2619902" y="581334"/>
                  <a:pt x="2694370" y="655802"/>
                  <a:pt x="2786231" y="655802"/>
                </a:cubicBezTo>
                <a:close/>
                <a:moveTo>
                  <a:pt x="5908636" y="669659"/>
                </a:moveTo>
                <a:cubicBezTo>
                  <a:pt x="5875960" y="669659"/>
                  <a:pt x="5849470" y="643169"/>
                  <a:pt x="5849470" y="610493"/>
                </a:cubicBezTo>
                <a:cubicBezTo>
                  <a:pt x="5849470" y="577816"/>
                  <a:pt x="5875960" y="551327"/>
                  <a:pt x="5908636" y="551327"/>
                </a:cubicBezTo>
                <a:cubicBezTo>
                  <a:pt x="5941313" y="551327"/>
                  <a:pt x="5967802" y="577816"/>
                  <a:pt x="5967802" y="610493"/>
                </a:cubicBezTo>
                <a:cubicBezTo>
                  <a:pt x="5967802" y="643169"/>
                  <a:pt x="5941313" y="669659"/>
                  <a:pt x="5908636" y="669659"/>
                </a:cubicBezTo>
                <a:close/>
                <a:moveTo>
                  <a:pt x="2786231" y="715383"/>
                </a:moveTo>
                <a:cubicBezTo>
                  <a:pt x="2661465" y="715383"/>
                  <a:pt x="2560321" y="614239"/>
                  <a:pt x="2560321" y="489473"/>
                </a:cubicBezTo>
                <a:cubicBezTo>
                  <a:pt x="2560321" y="364706"/>
                  <a:pt x="2661465" y="263563"/>
                  <a:pt x="2786231" y="263563"/>
                </a:cubicBezTo>
                <a:cubicBezTo>
                  <a:pt x="2910998" y="263563"/>
                  <a:pt x="3012141" y="364706"/>
                  <a:pt x="3012141" y="489473"/>
                </a:cubicBezTo>
                <a:cubicBezTo>
                  <a:pt x="3012141" y="614239"/>
                  <a:pt x="2910998" y="715383"/>
                  <a:pt x="2786231" y="715383"/>
                </a:cubicBezTo>
                <a:close/>
                <a:moveTo>
                  <a:pt x="7734749" y="779511"/>
                </a:moveTo>
                <a:cubicBezTo>
                  <a:pt x="7826610" y="779511"/>
                  <a:pt x="7901078" y="705043"/>
                  <a:pt x="7901078" y="613182"/>
                </a:cubicBezTo>
                <a:cubicBezTo>
                  <a:pt x="7901078" y="521321"/>
                  <a:pt x="7826610" y="446853"/>
                  <a:pt x="7734749" y="446853"/>
                </a:cubicBezTo>
                <a:cubicBezTo>
                  <a:pt x="7642888" y="446853"/>
                  <a:pt x="7568420" y="521321"/>
                  <a:pt x="7568420" y="613182"/>
                </a:cubicBezTo>
                <a:cubicBezTo>
                  <a:pt x="7568420" y="705043"/>
                  <a:pt x="7642888" y="779511"/>
                  <a:pt x="7734749" y="779511"/>
                </a:cubicBezTo>
                <a:close/>
                <a:moveTo>
                  <a:pt x="1097281" y="806825"/>
                </a:moveTo>
                <a:cubicBezTo>
                  <a:pt x="1064605" y="806825"/>
                  <a:pt x="1038115" y="780335"/>
                  <a:pt x="1038115" y="747659"/>
                </a:cubicBezTo>
                <a:cubicBezTo>
                  <a:pt x="1038115" y="714982"/>
                  <a:pt x="1064605" y="688493"/>
                  <a:pt x="1097281" y="688493"/>
                </a:cubicBezTo>
                <a:cubicBezTo>
                  <a:pt x="1129958" y="688493"/>
                  <a:pt x="1156447" y="714982"/>
                  <a:pt x="1156447" y="747659"/>
                </a:cubicBezTo>
                <a:cubicBezTo>
                  <a:pt x="1156447" y="780335"/>
                  <a:pt x="1129958" y="806825"/>
                  <a:pt x="1097281" y="806825"/>
                </a:cubicBezTo>
                <a:close/>
                <a:moveTo>
                  <a:pt x="7734749" y="839092"/>
                </a:moveTo>
                <a:cubicBezTo>
                  <a:pt x="7609983" y="839092"/>
                  <a:pt x="7508839" y="737948"/>
                  <a:pt x="7508839" y="613182"/>
                </a:cubicBezTo>
                <a:cubicBezTo>
                  <a:pt x="7508839" y="488415"/>
                  <a:pt x="7609983" y="387272"/>
                  <a:pt x="7734749" y="387272"/>
                </a:cubicBezTo>
                <a:cubicBezTo>
                  <a:pt x="7859515" y="387272"/>
                  <a:pt x="7960659" y="488415"/>
                  <a:pt x="7960659" y="613182"/>
                </a:cubicBezTo>
                <a:cubicBezTo>
                  <a:pt x="7960659" y="737948"/>
                  <a:pt x="7859515" y="839092"/>
                  <a:pt x="7734749" y="839092"/>
                </a:cubicBezTo>
                <a:close/>
                <a:moveTo>
                  <a:pt x="6745046" y="881712"/>
                </a:moveTo>
                <a:cubicBezTo>
                  <a:pt x="6836907" y="881712"/>
                  <a:pt x="6911375" y="807244"/>
                  <a:pt x="6911375" y="715383"/>
                </a:cubicBezTo>
                <a:cubicBezTo>
                  <a:pt x="6911375" y="623522"/>
                  <a:pt x="6836907" y="549054"/>
                  <a:pt x="6745046" y="549054"/>
                </a:cubicBezTo>
                <a:cubicBezTo>
                  <a:pt x="6653185" y="549054"/>
                  <a:pt x="6578717" y="623522"/>
                  <a:pt x="6578717" y="715383"/>
                </a:cubicBezTo>
                <a:cubicBezTo>
                  <a:pt x="6578717" y="807244"/>
                  <a:pt x="6653185" y="881712"/>
                  <a:pt x="6745046" y="881712"/>
                </a:cubicBezTo>
                <a:close/>
                <a:moveTo>
                  <a:pt x="2191871" y="925157"/>
                </a:moveTo>
                <a:cubicBezTo>
                  <a:pt x="2159195" y="925157"/>
                  <a:pt x="2132705" y="898667"/>
                  <a:pt x="2132705" y="865991"/>
                </a:cubicBezTo>
                <a:cubicBezTo>
                  <a:pt x="2132705" y="833314"/>
                  <a:pt x="2159195" y="806825"/>
                  <a:pt x="2191871" y="806825"/>
                </a:cubicBezTo>
                <a:cubicBezTo>
                  <a:pt x="2224548" y="806825"/>
                  <a:pt x="2251037" y="833314"/>
                  <a:pt x="2251037" y="865991"/>
                </a:cubicBezTo>
                <a:cubicBezTo>
                  <a:pt x="2251037" y="898667"/>
                  <a:pt x="2224548" y="925157"/>
                  <a:pt x="2191871" y="925157"/>
                </a:cubicBezTo>
                <a:close/>
                <a:moveTo>
                  <a:pt x="6745046" y="941293"/>
                </a:moveTo>
                <a:cubicBezTo>
                  <a:pt x="6620280" y="941293"/>
                  <a:pt x="6519136" y="840149"/>
                  <a:pt x="6519136" y="715383"/>
                </a:cubicBezTo>
                <a:cubicBezTo>
                  <a:pt x="6519136" y="590616"/>
                  <a:pt x="6620280" y="489473"/>
                  <a:pt x="6745046" y="489473"/>
                </a:cubicBezTo>
                <a:cubicBezTo>
                  <a:pt x="6869812" y="489473"/>
                  <a:pt x="6970956" y="590616"/>
                  <a:pt x="6970956" y="715383"/>
                </a:cubicBezTo>
                <a:cubicBezTo>
                  <a:pt x="6970956" y="840149"/>
                  <a:pt x="6869812" y="941293"/>
                  <a:pt x="6745046" y="941293"/>
                </a:cubicBezTo>
                <a:close/>
                <a:moveTo>
                  <a:pt x="7632554" y="941294"/>
                </a:moveTo>
                <a:cubicBezTo>
                  <a:pt x="7831587" y="941294"/>
                  <a:pt x="7992935" y="779946"/>
                  <a:pt x="7992935" y="580913"/>
                </a:cubicBezTo>
                <a:cubicBezTo>
                  <a:pt x="7992935" y="381880"/>
                  <a:pt x="7831587" y="220532"/>
                  <a:pt x="7632554" y="220532"/>
                </a:cubicBezTo>
                <a:cubicBezTo>
                  <a:pt x="7433521" y="220532"/>
                  <a:pt x="7272173" y="381880"/>
                  <a:pt x="7272173" y="580913"/>
                </a:cubicBezTo>
                <a:cubicBezTo>
                  <a:pt x="7272173" y="779946"/>
                  <a:pt x="7433521" y="941294"/>
                  <a:pt x="7632554" y="941294"/>
                </a:cubicBezTo>
                <a:close/>
                <a:moveTo>
                  <a:pt x="3679115" y="943980"/>
                </a:moveTo>
                <a:cubicBezTo>
                  <a:pt x="3646439" y="943980"/>
                  <a:pt x="3619949" y="917490"/>
                  <a:pt x="3619949" y="884814"/>
                </a:cubicBezTo>
                <a:cubicBezTo>
                  <a:pt x="3619949" y="852137"/>
                  <a:pt x="3646439" y="825648"/>
                  <a:pt x="3679115" y="825648"/>
                </a:cubicBezTo>
                <a:cubicBezTo>
                  <a:pt x="3711792" y="825648"/>
                  <a:pt x="3738281" y="852137"/>
                  <a:pt x="3738281" y="884814"/>
                </a:cubicBezTo>
                <a:cubicBezTo>
                  <a:pt x="3738281" y="917490"/>
                  <a:pt x="3711792" y="943980"/>
                  <a:pt x="3679115" y="943980"/>
                </a:cubicBezTo>
                <a:close/>
                <a:moveTo>
                  <a:pt x="1083837" y="978531"/>
                </a:moveTo>
                <a:cubicBezTo>
                  <a:pt x="1175698" y="978531"/>
                  <a:pt x="1250166" y="904063"/>
                  <a:pt x="1250166" y="812202"/>
                </a:cubicBezTo>
                <a:cubicBezTo>
                  <a:pt x="1250166" y="720341"/>
                  <a:pt x="1175698" y="645873"/>
                  <a:pt x="1083837" y="645873"/>
                </a:cubicBezTo>
                <a:cubicBezTo>
                  <a:pt x="991976" y="645873"/>
                  <a:pt x="917508" y="720341"/>
                  <a:pt x="917508" y="812202"/>
                </a:cubicBezTo>
                <a:cubicBezTo>
                  <a:pt x="917508" y="904063"/>
                  <a:pt x="991976" y="978531"/>
                  <a:pt x="1083837" y="978531"/>
                </a:cubicBezTo>
                <a:close/>
                <a:moveTo>
                  <a:pt x="6207165" y="984323"/>
                </a:moveTo>
                <a:cubicBezTo>
                  <a:pt x="6174489" y="984323"/>
                  <a:pt x="6147999" y="957833"/>
                  <a:pt x="6147999" y="925157"/>
                </a:cubicBezTo>
                <a:cubicBezTo>
                  <a:pt x="6147999" y="892480"/>
                  <a:pt x="6174489" y="865991"/>
                  <a:pt x="6207165" y="865991"/>
                </a:cubicBezTo>
                <a:cubicBezTo>
                  <a:pt x="6239841" y="865991"/>
                  <a:pt x="6266331" y="892480"/>
                  <a:pt x="6266331" y="925157"/>
                </a:cubicBezTo>
                <a:cubicBezTo>
                  <a:pt x="6266331" y="957833"/>
                  <a:pt x="6239841" y="984323"/>
                  <a:pt x="6207165" y="984323"/>
                </a:cubicBezTo>
                <a:close/>
                <a:moveTo>
                  <a:pt x="172124" y="984323"/>
                </a:moveTo>
                <a:cubicBezTo>
                  <a:pt x="139448" y="984323"/>
                  <a:pt x="112958" y="957833"/>
                  <a:pt x="112958" y="925157"/>
                </a:cubicBezTo>
                <a:cubicBezTo>
                  <a:pt x="112958" y="892480"/>
                  <a:pt x="139448" y="865991"/>
                  <a:pt x="172124" y="865991"/>
                </a:cubicBezTo>
                <a:cubicBezTo>
                  <a:pt x="204802" y="865991"/>
                  <a:pt x="231290" y="892480"/>
                  <a:pt x="231290" y="925157"/>
                </a:cubicBezTo>
                <a:cubicBezTo>
                  <a:pt x="231290" y="957833"/>
                  <a:pt x="204802" y="984323"/>
                  <a:pt x="172124" y="984323"/>
                </a:cubicBezTo>
                <a:close/>
                <a:moveTo>
                  <a:pt x="1083837" y="1038112"/>
                </a:moveTo>
                <a:cubicBezTo>
                  <a:pt x="959071" y="1038112"/>
                  <a:pt x="857927" y="936968"/>
                  <a:pt x="857927" y="812202"/>
                </a:cubicBezTo>
                <a:cubicBezTo>
                  <a:pt x="857927" y="687435"/>
                  <a:pt x="959071" y="586292"/>
                  <a:pt x="1083837" y="586292"/>
                </a:cubicBezTo>
                <a:cubicBezTo>
                  <a:pt x="1208604" y="586292"/>
                  <a:pt x="1309747" y="687435"/>
                  <a:pt x="1309747" y="812202"/>
                </a:cubicBezTo>
                <a:cubicBezTo>
                  <a:pt x="1309747" y="936968"/>
                  <a:pt x="1208604" y="1038112"/>
                  <a:pt x="1083837" y="1038112"/>
                </a:cubicBezTo>
                <a:close/>
                <a:moveTo>
                  <a:pt x="7632554" y="1070386"/>
                </a:moveTo>
                <a:cubicBezTo>
                  <a:pt x="7362226" y="1070386"/>
                  <a:pt x="7143081" y="851241"/>
                  <a:pt x="7143081" y="580913"/>
                </a:cubicBezTo>
                <a:cubicBezTo>
                  <a:pt x="7143081" y="310585"/>
                  <a:pt x="7362226" y="91440"/>
                  <a:pt x="7632554" y="91440"/>
                </a:cubicBezTo>
                <a:cubicBezTo>
                  <a:pt x="7902882" y="91440"/>
                  <a:pt x="8122027" y="310585"/>
                  <a:pt x="8122027" y="580913"/>
                </a:cubicBezTo>
                <a:cubicBezTo>
                  <a:pt x="8122027" y="851241"/>
                  <a:pt x="7902882" y="1070386"/>
                  <a:pt x="7632554" y="1070386"/>
                </a:cubicBezTo>
                <a:close/>
                <a:moveTo>
                  <a:pt x="4432152" y="1070386"/>
                </a:moveTo>
                <a:cubicBezTo>
                  <a:pt x="4399476" y="1070386"/>
                  <a:pt x="4372986" y="1043896"/>
                  <a:pt x="4372986" y="1011220"/>
                </a:cubicBezTo>
                <a:cubicBezTo>
                  <a:pt x="4372986" y="978543"/>
                  <a:pt x="4399476" y="952054"/>
                  <a:pt x="4432152" y="952054"/>
                </a:cubicBezTo>
                <a:cubicBezTo>
                  <a:pt x="4464829" y="952054"/>
                  <a:pt x="4491318" y="978543"/>
                  <a:pt x="4491318" y="1011220"/>
                </a:cubicBezTo>
                <a:cubicBezTo>
                  <a:pt x="4491318" y="1043896"/>
                  <a:pt x="4464829" y="1070386"/>
                  <a:pt x="4432152" y="1070386"/>
                </a:cubicBezTo>
                <a:close/>
                <a:moveTo>
                  <a:pt x="8105891" y="1083832"/>
                </a:moveTo>
                <a:cubicBezTo>
                  <a:pt x="8073215" y="1083832"/>
                  <a:pt x="8046725" y="1057342"/>
                  <a:pt x="8046725" y="1024666"/>
                </a:cubicBezTo>
                <a:cubicBezTo>
                  <a:pt x="8046725" y="991989"/>
                  <a:pt x="8073215" y="965500"/>
                  <a:pt x="8105891" y="965500"/>
                </a:cubicBezTo>
                <a:cubicBezTo>
                  <a:pt x="8138567" y="965500"/>
                  <a:pt x="8165057" y="991989"/>
                  <a:pt x="8165057" y="1024666"/>
                </a:cubicBezTo>
                <a:cubicBezTo>
                  <a:pt x="8165057" y="1057342"/>
                  <a:pt x="8138567" y="1083832"/>
                  <a:pt x="8105891" y="1083832"/>
                </a:cubicBezTo>
                <a:close/>
                <a:moveTo>
                  <a:pt x="7183428" y="1102655"/>
                </a:moveTo>
                <a:cubicBezTo>
                  <a:pt x="7150752" y="1102655"/>
                  <a:pt x="7124262" y="1076165"/>
                  <a:pt x="7124262" y="1043489"/>
                </a:cubicBezTo>
                <a:cubicBezTo>
                  <a:pt x="7124262" y="1010812"/>
                  <a:pt x="7150752" y="984323"/>
                  <a:pt x="7183428" y="984323"/>
                </a:cubicBezTo>
                <a:cubicBezTo>
                  <a:pt x="7216104" y="984323"/>
                  <a:pt x="7242594" y="1010812"/>
                  <a:pt x="7242594" y="1043489"/>
                </a:cubicBezTo>
                <a:cubicBezTo>
                  <a:pt x="7242594" y="1076165"/>
                  <a:pt x="7216104" y="1102655"/>
                  <a:pt x="7183428" y="1102655"/>
                </a:cubicBezTo>
                <a:close/>
                <a:moveTo>
                  <a:pt x="4934284" y="1161826"/>
                </a:moveTo>
                <a:lnTo>
                  <a:pt x="5204800" y="1161826"/>
                </a:lnTo>
                <a:lnTo>
                  <a:pt x="5222800" y="1135129"/>
                </a:lnTo>
                <a:cubicBezTo>
                  <a:pt x="5231217" y="1115230"/>
                  <a:pt x="5235871" y="1093351"/>
                  <a:pt x="5235871" y="1070386"/>
                </a:cubicBezTo>
                <a:cubicBezTo>
                  <a:pt x="5235871" y="978525"/>
                  <a:pt x="5161403" y="904057"/>
                  <a:pt x="5069542" y="904057"/>
                </a:cubicBezTo>
                <a:cubicBezTo>
                  <a:pt x="4977681" y="904057"/>
                  <a:pt x="4903213" y="978525"/>
                  <a:pt x="4903213" y="1070386"/>
                </a:cubicBezTo>
                <a:cubicBezTo>
                  <a:pt x="4903213" y="1093351"/>
                  <a:pt x="4907867" y="1115230"/>
                  <a:pt x="4916284" y="1135129"/>
                </a:cubicBezTo>
                <a:close/>
                <a:moveTo>
                  <a:pt x="3397074" y="1161826"/>
                </a:moveTo>
                <a:lnTo>
                  <a:pt x="4014946" y="1161826"/>
                </a:lnTo>
                <a:lnTo>
                  <a:pt x="4038070" y="1119223"/>
                </a:lnTo>
                <a:cubicBezTo>
                  <a:pt x="4056307" y="1076107"/>
                  <a:pt x="4066391" y="1028704"/>
                  <a:pt x="4066391" y="978946"/>
                </a:cubicBezTo>
                <a:cubicBezTo>
                  <a:pt x="4066391" y="779913"/>
                  <a:pt x="3905043" y="618565"/>
                  <a:pt x="3706010" y="618565"/>
                </a:cubicBezTo>
                <a:cubicBezTo>
                  <a:pt x="3506977" y="618565"/>
                  <a:pt x="3345629" y="779913"/>
                  <a:pt x="3345629" y="978946"/>
                </a:cubicBezTo>
                <a:cubicBezTo>
                  <a:pt x="3345629" y="1028704"/>
                  <a:pt x="3355713" y="1076107"/>
                  <a:pt x="3373950" y="1119223"/>
                </a:cubicBezTo>
                <a:close/>
                <a:moveTo>
                  <a:pt x="570153" y="1161826"/>
                </a:moveTo>
                <a:lnTo>
                  <a:pt x="1581376" y="1161826"/>
                </a:lnTo>
                <a:lnTo>
                  <a:pt x="1590595" y="1070386"/>
                </a:lnTo>
                <a:cubicBezTo>
                  <a:pt x="1590595" y="786053"/>
                  <a:pt x="1360098" y="555556"/>
                  <a:pt x="1075765" y="555556"/>
                </a:cubicBezTo>
                <a:cubicBezTo>
                  <a:pt x="791432" y="555556"/>
                  <a:pt x="560935" y="786053"/>
                  <a:pt x="560935" y="1070386"/>
                </a:cubicBezTo>
                <a:close/>
                <a:moveTo>
                  <a:pt x="0" y="1161826"/>
                </a:moveTo>
                <a:lnTo>
                  <a:pt x="385739" y="1161826"/>
                </a:lnTo>
                <a:lnTo>
                  <a:pt x="376520" y="1070386"/>
                </a:lnTo>
                <a:cubicBezTo>
                  <a:pt x="376520" y="684203"/>
                  <a:pt x="689582" y="371139"/>
                  <a:pt x="1075765" y="371139"/>
                </a:cubicBezTo>
                <a:cubicBezTo>
                  <a:pt x="1461948" y="371139"/>
                  <a:pt x="1775012" y="684203"/>
                  <a:pt x="1775012" y="1070386"/>
                </a:cubicBezTo>
                <a:lnTo>
                  <a:pt x="1765794" y="1161826"/>
                </a:lnTo>
                <a:lnTo>
                  <a:pt x="3252629" y="1161826"/>
                </a:lnTo>
                <a:lnTo>
                  <a:pt x="3226481" y="1077592"/>
                </a:lnTo>
                <a:cubicBezTo>
                  <a:pt x="3219961" y="1045728"/>
                  <a:pt x="3216537" y="1012737"/>
                  <a:pt x="3216537" y="978946"/>
                </a:cubicBezTo>
                <a:cubicBezTo>
                  <a:pt x="3216537" y="708618"/>
                  <a:pt x="3435682" y="489473"/>
                  <a:pt x="3706010" y="489473"/>
                </a:cubicBezTo>
                <a:cubicBezTo>
                  <a:pt x="3976338" y="489473"/>
                  <a:pt x="4195483" y="708618"/>
                  <a:pt x="4195483" y="978946"/>
                </a:cubicBezTo>
                <a:cubicBezTo>
                  <a:pt x="4195483" y="1012737"/>
                  <a:pt x="4192059" y="1045728"/>
                  <a:pt x="4185539" y="1077592"/>
                </a:cubicBezTo>
                <a:lnTo>
                  <a:pt x="4159391" y="1161826"/>
                </a:lnTo>
                <a:lnTo>
                  <a:pt x="4863288" y="1161826"/>
                </a:lnTo>
                <a:lnTo>
                  <a:pt x="4861385" y="1158320"/>
                </a:lnTo>
                <a:cubicBezTo>
                  <a:pt x="4849953" y="1131293"/>
                  <a:pt x="4843632" y="1101578"/>
                  <a:pt x="4843632" y="1070386"/>
                </a:cubicBezTo>
                <a:cubicBezTo>
                  <a:pt x="4843632" y="945619"/>
                  <a:pt x="4944776" y="844476"/>
                  <a:pt x="5069542" y="844476"/>
                </a:cubicBezTo>
                <a:cubicBezTo>
                  <a:pt x="5194309" y="844476"/>
                  <a:pt x="5295452" y="945619"/>
                  <a:pt x="5295452" y="1070386"/>
                </a:cubicBezTo>
                <a:cubicBezTo>
                  <a:pt x="5295452" y="1101578"/>
                  <a:pt x="5289130" y="1131293"/>
                  <a:pt x="5277699" y="1158320"/>
                </a:cubicBezTo>
                <a:lnTo>
                  <a:pt x="5275796" y="1161826"/>
                </a:lnTo>
                <a:lnTo>
                  <a:pt x="8208086" y="1161826"/>
                </a:lnTo>
                <a:lnTo>
                  <a:pt x="8208086" y="0"/>
                </a:lnTo>
                <a:lnTo>
                  <a:pt x="6150068" y="0"/>
                </a:lnTo>
                <a:lnTo>
                  <a:pt x="6130697" y="62404"/>
                </a:lnTo>
                <a:cubicBezTo>
                  <a:pt x="6024545" y="313374"/>
                  <a:pt x="5776037" y="489473"/>
                  <a:pt x="5486400" y="489473"/>
                </a:cubicBezTo>
                <a:cubicBezTo>
                  <a:pt x="5196763" y="489473"/>
                  <a:pt x="4948255" y="313374"/>
                  <a:pt x="4842103" y="62404"/>
                </a:cubicBezTo>
                <a:lnTo>
                  <a:pt x="4822731" y="0"/>
                </a:lnTo>
                <a:lnTo>
                  <a:pt x="4369464" y="0"/>
                </a:lnTo>
                <a:lnTo>
                  <a:pt x="4371367" y="3505"/>
                </a:lnTo>
                <a:cubicBezTo>
                  <a:pt x="4382798" y="30533"/>
                  <a:pt x="4389120" y="60248"/>
                  <a:pt x="4389120" y="91440"/>
                </a:cubicBezTo>
                <a:cubicBezTo>
                  <a:pt x="4389120" y="216206"/>
                  <a:pt x="4287977" y="317350"/>
                  <a:pt x="4163210" y="317350"/>
                </a:cubicBezTo>
                <a:cubicBezTo>
                  <a:pt x="4038444" y="317350"/>
                  <a:pt x="3937300" y="216206"/>
                  <a:pt x="3937300" y="91440"/>
                </a:cubicBezTo>
                <a:cubicBezTo>
                  <a:pt x="3937300" y="60248"/>
                  <a:pt x="3943621" y="30533"/>
                  <a:pt x="3955053" y="3505"/>
                </a:cubicBezTo>
                <a:lnTo>
                  <a:pt x="3956955" y="0"/>
                </a:lnTo>
                <a:lnTo>
                  <a:pt x="489476" y="0"/>
                </a:lnTo>
                <a:cubicBezTo>
                  <a:pt x="489476" y="270328"/>
                  <a:pt x="270328" y="489473"/>
                  <a:pt x="0" y="489473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1957" y="365125"/>
            <a:ext cx="8217054" cy="7967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09252"/>
            <a:ext cx="10515600" cy="4767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323" y="64273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www.company.com</a:t>
            </a:r>
            <a:endParaRPr lang="uk-UA" dirty="0"/>
          </a:p>
        </p:txBody>
      </p:sp>
      <p:sp>
        <p:nvSpPr>
          <p:cNvPr id="11" name="Oval 10"/>
          <p:cNvSpPr/>
          <p:nvPr userDrawn="1"/>
        </p:nvSpPr>
        <p:spPr>
          <a:xfrm>
            <a:off x="9695730" y="6449087"/>
            <a:ext cx="321548" cy="321548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5368" y="6427299"/>
            <a:ext cx="3822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C3BB6-4A1B-4702-AE33-2D402940DB7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7973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730" r:id="rId2"/>
    <p:sldLayoutId id="2147483650" r:id="rId3"/>
    <p:sldLayoutId id="2147483667" r:id="rId4"/>
    <p:sldLayoutId id="2147483732" r:id="rId5"/>
    <p:sldLayoutId id="2147483666" r:id="rId6"/>
    <p:sldLayoutId id="2147483695" r:id="rId7"/>
    <p:sldLayoutId id="2147483685" r:id="rId8"/>
    <p:sldLayoutId id="2147483710" r:id="rId9"/>
    <p:sldLayoutId id="2147483712" r:id="rId10"/>
    <p:sldLayoutId id="2147483690" r:id="rId11"/>
    <p:sldLayoutId id="2147483711" r:id="rId12"/>
    <p:sldLayoutId id="2147483668" r:id="rId13"/>
    <p:sldLayoutId id="2147483653" r:id="rId14"/>
    <p:sldLayoutId id="2147483654" r:id="rId15"/>
    <p:sldLayoutId id="2147483724" r:id="rId16"/>
    <p:sldLayoutId id="2147483718" r:id="rId17"/>
    <p:sldLayoutId id="2147483708" r:id="rId18"/>
    <p:sldLayoutId id="2147483706" r:id="rId19"/>
    <p:sldLayoutId id="2147483709" r:id="rId20"/>
    <p:sldLayoutId id="2147483714" r:id="rId21"/>
    <p:sldLayoutId id="2147483713" r:id="rId22"/>
    <p:sldLayoutId id="2147483707" r:id="rId23"/>
    <p:sldLayoutId id="2147483721" r:id="rId24"/>
    <p:sldLayoutId id="2147483722" r:id="rId25"/>
    <p:sldLayoutId id="2147483723" r:id="rId26"/>
    <p:sldLayoutId id="2147483705" r:id="rId27"/>
    <p:sldLayoutId id="2147483704" r:id="rId28"/>
    <p:sldLayoutId id="2147483703" r:id="rId29"/>
    <p:sldLayoutId id="2147483701" r:id="rId30"/>
    <p:sldLayoutId id="2147483697" r:id="rId31"/>
    <p:sldLayoutId id="2147483696" r:id="rId32"/>
    <p:sldLayoutId id="2147483698" r:id="rId33"/>
    <p:sldLayoutId id="2147483694" r:id="rId34"/>
    <p:sldLayoutId id="2147483693" r:id="rId35"/>
    <p:sldLayoutId id="2147483692" r:id="rId36"/>
    <p:sldLayoutId id="2147483691" r:id="rId37"/>
    <p:sldLayoutId id="2147483686" r:id="rId38"/>
    <p:sldLayoutId id="2147483683" r:id="rId39"/>
    <p:sldLayoutId id="2147483684" r:id="rId40"/>
    <p:sldLayoutId id="2147483687" r:id="rId41"/>
    <p:sldLayoutId id="2147483688" r:id="rId42"/>
    <p:sldLayoutId id="2147483689" r:id="rId43"/>
    <p:sldLayoutId id="2147483682" r:id="rId44"/>
    <p:sldLayoutId id="2147483677" r:id="rId45"/>
    <p:sldLayoutId id="2147483727" r:id="rId46"/>
    <p:sldLayoutId id="2147483674" r:id="rId47"/>
    <p:sldLayoutId id="2147483675" r:id="rId48"/>
    <p:sldLayoutId id="2147483676" r:id="rId49"/>
    <p:sldLayoutId id="2147483661" r:id="rId50"/>
    <p:sldLayoutId id="2147483700" r:id="rId51"/>
    <p:sldLayoutId id="2147483702" r:id="rId52"/>
    <p:sldLayoutId id="2147483678" r:id="rId53"/>
    <p:sldLayoutId id="2147483728" r:id="rId54"/>
    <p:sldLayoutId id="2147483729" r:id="rId55"/>
    <p:sldLayoutId id="2147483679" r:id="rId56"/>
    <p:sldLayoutId id="2147483680" r:id="rId57"/>
    <p:sldLayoutId id="2147483662" r:id="rId58"/>
    <p:sldLayoutId id="2147483719" r:id="rId59"/>
    <p:sldLayoutId id="2147483716" r:id="rId60"/>
    <p:sldLayoutId id="2147483699" r:id="rId61"/>
    <p:sldLayoutId id="2147483665" r:id="rId62"/>
    <p:sldLayoutId id="2147483664" r:id="rId63"/>
    <p:sldLayoutId id="2147483670" r:id="rId64"/>
    <p:sldLayoutId id="2147483720" r:id="rId65"/>
    <p:sldLayoutId id="2147483715" r:id="rId66"/>
    <p:sldLayoutId id="2147483717" r:id="rId67"/>
    <p:sldLayoutId id="2147483671" r:id="rId68"/>
    <p:sldLayoutId id="2147483672" r:id="rId69"/>
    <p:sldLayoutId id="2147483673" r:id="rId70"/>
    <p:sldLayoutId id="2147483669" r:id="rId71"/>
    <p:sldLayoutId id="2147483731" r:id="rId72"/>
    <p:sldLayoutId id="2147483663" r:id="rId73"/>
    <p:sldLayoutId id="2147483655" r:id="rId74"/>
    <p:sldLayoutId id="2147483725" r:id="rId75"/>
    <p:sldLayoutId id="2147483726" r:id="rId7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5" grpId="0"/>
      <p:bldP spid="11" grpId="0" animBg="1"/>
      <p:bldP spid="6" grpId="0"/>
    </p:bld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Relationship Id="rId4" Type="http://schemas.openxmlformats.org/officeDocument/2006/relationships/hyperlink" Target="https://colab.research.google.com/drive/19TO17yO0W6IKjPBkljWsOy0ZhnwxIsvk?usp=shar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/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sp>
          <p:nvSpPr>
            <p:cNvPr id="189" name="Rectangle 18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0" y="-2"/>
              <a:ext cx="12191992" cy="6857998"/>
            </a:xfrm>
            <a:custGeom>
              <a:avLst/>
              <a:gdLst>
                <a:gd name="connsiteX0" fmla="*/ 2070168 w 12191992"/>
                <a:gd name="connsiteY0" fmla="*/ 6760456 h 6857998"/>
                <a:gd name="connsiteX1" fmla="*/ 2191020 w 12191992"/>
                <a:gd name="connsiteY1" fmla="*/ 6810514 h 6857998"/>
                <a:gd name="connsiteX2" fmla="*/ 2223035 w 12191992"/>
                <a:gd name="connsiteY2" fmla="*/ 6857998 h 6857998"/>
                <a:gd name="connsiteX3" fmla="*/ 1917304 w 12191992"/>
                <a:gd name="connsiteY3" fmla="*/ 6857998 h 6857998"/>
                <a:gd name="connsiteX4" fmla="*/ 1949318 w 12191992"/>
                <a:gd name="connsiteY4" fmla="*/ 6810514 h 6857998"/>
                <a:gd name="connsiteX5" fmla="*/ 2070168 w 12191992"/>
                <a:gd name="connsiteY5" fmla="*/ 6760456 h 6857998"/>
                <a:gd name="connsiteX6" fmla="*/ 156066 w 12191992"/>
                <a:gd name="connsiteY6" fmla="*/ 6733627 h 6857998"/>
                <a:gd name="connsiteX7" fmla="*/ 97702 w 12191992"/>
                <a:gd name="connsiteY7" fmla="*/ 6791991 h 6857998"/>
                <a:gd name="connsiteX8" fmla="*/ 156066 w 12191992"/>
                <a:gd name="connsiteY8" fmla="*/ 6850355 h 6857998"/>
                <a:gd name="connsiteX9" fmla="*/ 214430 w 12191992"/>
                <a:gd name="connsiteY9" fmla="*/ 6791991 h 6857998"/>
                <a:gd name="connsiteX10" fmla="*/ 156066 w 12191992"/>
                <a:gd name="connsiteY10" fmla="*/ 6733627 h 6857998"/>
                <a:gd name="connsiteX11" fmla="*/ 5991797 w 12191992"/>
                <a:gd name="connsiteY11" fmla="*/ 6672657 h 6857998"/>
                <a:gd name="connsiteX12" fmla="*/ 5933433 w 12191992"/>
                <a:gd name="connsiteY12" fmla="*/ 6731021 h 6857998"/>
                <a:gd name="connsiteX13" fmla="*/ 5991797 w 12191992"/>
                <a:gd name="connsiteY13" fmla="*/ 6789385 h 6857998"/>
                <a:gd name="connsiteX14" fmla="*/ 6050161 w 12191992"/>
                <a:gd name="connsiteY14" fmla="*/ 6731021 h 6857998"/>
                <a:gd name="connsiteX15" fmla="*/ 5991797 w 12191992"/>
                <a:gd name="connsiteY15" fmla="*/ 6672657 h 6857998"/>
                <a:gd name="connsiteX16" fmla="*/ 4084692 w 12191992"/>
                <a:gd name="connsiteY16" fmla="*/ 6672627 h 6857998"/>
                <a:gd name="connsiteX17" fmla="*/ 4394188 w 12191992"/>
                <a:gd name="connsiteY17" fmla="*/ 6837187 h 6857998"/>
                <a:gd name="connsiteX18" fmla="*/ 4405484 w 12191992"/>
                <a:gd name="connsiteY18" fmla="*/ 6857998 h 6857998"/>
                <a:gd name="connsiteX19" fmla="*/ 3763894 w 12191992"/>
                <a:gd name="connsiteY19" fmla="*/ 6857998 h 6857998"/>
                <a:gd name="connsiteX20" fmla="*/ 3775190 w 12191992"/>
                <a:gd name="connsiteY20" fmla="*/ 6837187 h 6857998"/>
                <a:gd name="connsiteX21" fmla="*/ 4084692 w 12191992"/>
                <a:gd name="connsiteY21" fmla="*/ 6672627 h 6857998"/>
                <a:gd name="connsiteX22" fmla="*/ 10350671 w 12191992"/>
                <a:gd name="connsiteY22" fmla="*/ 6670718 h 6857998"/>
                <a:gd name="connsiteX23" fmla="*/ 10292307 w 12191992"/>
                <a:gd name="connsiteY23" fmla="*/ 6729082 h 6857998"/>
                <a:gd name="connsiteX24" fmla="*/ 10350671 w 12191992"/>
                <a:gd name="connsiteY24" fmla="*/ 6787446 h 6857998"/>
                <a:gd name="connsiteX25" fmla="*/ 10409035 w 12191992"/>
                <a:gd name="connsiteY25" fmla="*/ 6729082 h 6857998"/>
                <a:gd name="connsiteX26" fmla="*/ 10350671 w 12191992"/>
                <a:gd name="connsiteY26" fmla="*/ 6670718 h 6857998"/>
                <a:gd name="connsiteX27" fmla="*/ 3308083 w 12191992"/>
                <a:gd name="connsiteY27" fmla="*/ 6644426 h 6857998"/>
                <a:gd name="connsiteX28" fmla="*/ 3249719 w 12191992"/>
                <a:gd name="connsiteY28" fmla="*/ 6702790 h 6857998"/>
                <a:gd name="connsiteX29" fmla="*/ 3308083 w 12191992"/>
                <a:gd name="connsiteY29" fmla="*/ 6761154 h 6857998"/>
                <a:gd name="connsiteX30" fmla="*/ 3366447 w 12191992"/>
                <a:gd name="connsiteY30" fmla="*/ 6702790 h 6857998"/>
                <a:gd name="connsiteX31" fmla="*/ 3308083 w 12191992"/>
                <a:gd name="connsiteY31" fmla="*/ 6644426 h 6857998"/>
                <a:gd name="connsiteX32" fmla="*/ 11986307 w 12191992"/>
                <a:gd name="connsiteY32" fmla="*/ 6603680 h 6857998"/>
                <a:gd name="connsiteX33" fmla="*/ 11927943 w 12191992"/>
                <a:gd name="connsiteY33" fmla="*/ 6662044 h 6857998"/>
                <a:gd name="connsiteX34" fmla="*/ 11986307 w 12191992"/>
                <a:gd name="connsiteY34" fmla="*/ 6720408 h 6857998"/>
                <a:gd name="connsiteX35" fmla="*/ 12044671 w 12191992"/>
                <a:gd name="connsiteY35" fmla="*/ 6662044 h 6857998"/>
                <a:gd name="connsiteX36" fmla="*/ 11986307 w 12191992"/>
                <a:gd name="connsiteY36" fmla="*/ 6603680 h 6857998"/>
                <a:gd name="connsiteX37" fmla="*/ 1681710 w 12191992"/>
                <a:gd name="connsiteY37" fmla="*/ 6430707 h 6857998"/>
                <a:gd name="connsiteX38" fmla="*/ 1623346 w 12191992"/>
                <a:gd name="connsiteY38" fmla="*/ 6489071 h 6857998"/>
                <a:gd name="connsiteX39" fmla="*/ 1681710 w 12191992"/>
                <a:gd name="connsiteY39" fmla="*/ 6547435 h 6857998"/>
                <a:gd name="connsiteX40" fmla="*/ 1740074 w 12191992"/>
                <a:gd name="connsiteY40" fmla="*/ 6489071 h 6857998"/>
                <a:gd name="connsiteX41" fmla="*/ 1681710 w 12191992"/>
                <a:gd name="connsiteY41" fmla="*/ 6430707 h 6857998"/>
                <a:gd name="connsiteX42" fmla="*/ 6982744 w 12191992"/>
                <a:gd name="connsiteY42" fmla="*/ 6384386 h 6857998"/>
                <a:gd name="connsiteX43" fmla="*/ 6924380 w 12191992"/>
                <a:gd name="connsiteY43" fmla="*/ 6442750 h 6857998"/>
                <a:gd name="connsiteX44" fmla="*/ 6982744 w 12191992"/>
                <a:gd name="connsiteY44" fmla="*/ 6501114 h 6857998"/>
                <a:gd name="connsiteX45" fmla="*/ 7041108 w 12191992"/>
                <a:gd name="connsiteY45" fmla="*/ 6442750 h 6857998"/>
                <a:gd name="connsiteX46" fmla="*/ 6982744 w 12191992"/>
                <a:gd name="connsiteY46" fmla="*/ 6384386 h 6857998"/>
                <a:gd name="connsiteX47" fmla="*/ 5211499 w 12191992"/>
                <a:gd name="connsiteY47" fmla="*/ 6187300 h 6857998"/>
                <a:gd name="connsiteX48" fmla="*/ 5382407 w 12191992"/>
                <a:gd name="connsiteY48" fmla="*/ 6358207 h 6857998"/>
                <a:gd name="connsiteX49" fmla="*/ 5211499 w 12191992"/>
                <a:gd name="connsiteY49" fmla="*/ 6529115 h 6857998"/>
                <a:gd name="connsiteX50" fmla="*/ 5040592 w 12191992"/>
                <a:gd name="connsiteY50" fmla="*/ 6358207 h 6857998"/>
                <a:gd name="connsiteX51" fmla="*/ 5211499 w 12191992"/>
                <a:gd name="connsiteY51" fmla="*/ 6187300 h 6857998"/>
                <a:gd name="connsiteX52" fmla="*/ 5211499 w 12191992"/>
                <a:gd name="connsiteY52" fmla="*/ 6134473 h 6857998"/>
                <a:gd name="connsiteX53" fmla="*/ 4987764 w 12191992"/>
                <a:gd name="connsiteY53" fmla="*/ 6358207 h 6857998"/>
                <a:gd name="connsiteX54" fmla="*/ 5211499 w 12191992"/>
                <a:gd name="connsiteY54" fmla="*/ 6581941 h 6857998"/>
                <a:gd name="connsiteX55" fmla="*/ 5435233 w 12191992"/>
                <a:gd name="connsiteY55" fmla="*/ 6358207 h 6857998"/>
                <a:gd name="connsiteX56" fmla="*/ 5211499 w 12191992"/>
                <a:gd name="connsiteY56" fmla="*/ 6134473 h 6857998"/>
                <a:gd name="connsiteX57" fmla="*/ 10381033 w 12191992"/>
                <a:gd name="connsiteY57" fmla="*/ 6048109 h 6857998"/>
                <a:gd name="connsiteX58" fmla="*/ 10551941 w 12191992"/>
                <a:gd name="connsiteY58" fmla="*/ 6219016 h 6857998"/>
                <a:gd name="connsiteX59" fmla="*/ 10381033 w 12191992"/>
                <a:gd name="connsiteY59" fmla="*/ 6389924 h 6857998"/>
                <a:gd name="connsiteX60" fmla="*/ 10210125 w 12191992"/>
                <a:gd name="connsiteY60" fmla="*/ 6219016 h 6857998"/>
                <a:gd name="connsiteX61" fmla="*/ 10381033 w 12191992"/>
                <a:gd name="connsiteY61" fmla="*/ 6048109 h 6857998"/>
                <a:gd name="connsiteX62" fmla="*/ 9358363 w 12191992"/>
                <a:gd name="connsiteY62" fmla="*/ 6033323 h 6857998"/>
                <a:gd name="connsiteX63" fmla="*/ 9299999 w 12191992"/>
                <a:gd name="connsiteY63" fmla="*/ 6091687 h 6857998"/>
                <a:gd name="connsiteX64" fmla="*/ 9358363 w 12191992"/>
                <a:gd name="connsiteY64" fmla="*/ 6150051 h 6857998"/>
                <a:gd name="connsiteX65" fmla="*/ 9416727 w 12191992"/>
                <a:gd name="connsiteY65" fmla="*/ 6091687 h 6857998"/>
                <a:gd name="connsiteX66" fmla="*/ 9358363 w 12191992"/>
                <a:gd name="connsiteY66" fmla="*/ 6033323 h 6857998"/>
                <a:gd name="connsiteX67" fmla="*/ 2315775 w 12191992"/>
                <a:gd name="connsiteY67" fmla="*/ 6007031 h 6857998"/>
                <a:gd name="connsiteX68" fmla="*/ 2257411 w 12191992"/>
                <a:gd name="connsiteY68" fmla="*/ 6065395 h 6857998"/>
                <a:gd name="connsiteX69" fmla="*/ 2315775 w 12191992"/>
                <a:gd name="connsiteY69" fmla="*/ 6123759 h 6857998"/>
                <a:gd name="connsiteX70" fmla="*/ 2374139 w 12191992"/>
                <a:gd name="connsiteY70" fmla="*/ 6065395 h 6857998"/>
                <a:gd name="connsiteX71" fmla="*/ 2315775 w 12191992"/>
                <a:gd name="connsiteY71" fmla="*/ 6007031 h 6857998"/>
                <a:gd name="connsiteX72" fmla="*/ 10381033 w 12191992"/>
                <a:gd name="connsiteY72" fmla="*/ 5995282 h 6857998"/>
                <a:gd name="connsiteX73" fmla="*/ 10157299 w 12191992"/>
                <a:gd name="connsiteY73" fmla="*/ 6219016 h 6857998"/>
                <a:gd name="connsiteX74" fmla="*/ 10381033 w 12191992"/>
                <a:gd name="connsiteY74" fmla="*/ 6442750 h 6857998"/>
                <a:gd name="connsiteX75" fmla="*/ 10604767 w 12191992"/>
                <a:gd name="connsiteY75" fmla="*/ 6219016 h 6857998"/>
                <a:gd name="connsiteX76" fmla="*/ 10381033 w 12191992"/>
                <a:gd name="connsiteY76" fmla="*/ 5995282 h 6857998"/>
                <a:gd name="connsiteX77" fmla="*/ 571548 w 12191992"/>
                <a:gd name="connsiteY77" fmla="*/ 5845771 h 6857998"/>
                <a:gd name="connsiteX78" fmla="*/ 944793 w 12191992"/>
                <a:gd name="connsiteY78" fmla="*/ 6219016 h 6857998"/>
                <a:gd name="connsiteX79" fmla="*/ 571548 w 12191992"/>
                <a:gd name="connsiteY79" fmla="*/ 6592261 h 6857998"/>
                <a:gd name="connsiteX80" fmla="*/ 198303 w 12191992"/>
                <a:gd name="connsiteY80" fmla="*/ 6219016 h 6857998"/>
                <a:gd name="connsiteX81" fmla="*/ 571548 w 12191992"/>
                <a:gd name="connsiteY81" fmla="*/ 5845771 h 6857998"/>
                <a:gd name="connsiteX82" fmla="*/ 11504421 w 12191992"/>
                <a:gd name="connsiteY82" fmla="*/ 5777332 h 6857998"/>
                <a:gd name="connsiteX83" fmla="*/ 11877666 w 12191992"/>
                <a:gd name="connsiteY83" fmla="*/ 6150577 h 6857998"/>
                <a:gd name="connsiteX84" fmla="*/ 11504421 w 12191992"/>
                <a:gd name="connsiteY84" fmla="*/ 6523822 h 6857998"/>
                <a:gd name="connsiteX85" fmla="*/ 11131176 w 12191992"/>
                <a:gd name="connsiteY85" fmla="*/ 6150577 h 6857998"/>
                <a:gd name="connsiteX86" fmla="*/ 11504421 w 12191992"/>
                <a:gd name="connsiteY86" fmla="*/ 5777332 h 6857998"/>
                <a:gd name="connsiteX87" fmla="*/ 1295659 w 12191992"/>
                <a:gd name="connsiteY87" fmla="*/ 5748152 h 6857998"/>
                <a:gd name="connsiteX88" fmla="*/ 1237295 w 12191992"/>
                <a:gd name="connsiteY88" fmla="*/ 5806516 h 6857998"/>
                <a:gd name="connsiteX89" fmla="*/ 1295659 w 12191992"/>
                <a:gd name="connsiteY89" fmla="*/ 5864880 h 6857998"/>
                <a:gd name="connsiteX90" fmla="*/ 1354023 w 12191992"/>
                <a:gd name="connsiteY90" fmla="*/ 5806516 h 6857998"/>
                <a:gd name="connsiteX91" fmla="*/ 1295659 w 12191992"/>
                <a:gd name="connsiteY91" fmla="*/ 5748152 h 6857998"/>
                <a:gd name="connsiteX92" fmla="*/ 10884008 w 12191992"/>
                <a:gd name="connsiteY92" fmla="*/ 5730403 h 6857998"/>
                <a:gd name="connsiteX93" fmla="*/ 10825644 w 12191992"/>
                <a:gd name="connsiteY93" fmla="*/ 5788767 h 6857998"/>
                <a:gd name="connsiteX94" fmla="*/ 10884008 w 12191992"/>
                <a:gd name="connsiteY94" fmla="*/ 5847131 h 6857998"/>
                <a:gd name="connsiteX95" fmla="*/ 10942372 w 12191992"/>
                <a:gd name="connsiteY95" fmla="*/ 5788767 h 6857998"/>
                <a:gd name="connsiteX96" fmla="*/ 10884008 w 12191992"/>
                <a:gd name="connsiteY96" fmla="*/ 5730403 h 6857998"/>
                <a:gd name="connsiteX97" fmla="*/ 571548 w 12191992"/>
                <a:gd name="connsiteY97" fmla="*/ 5730403 h 6857998"/>
                <a:gd name="connsiteX98" fmla="*/ 82935 w 12191992"/>
                <a:gd name="connsiteY98" fmla="*/ 6219016 h 6857998"/>
                <a:gd name="connsiteX99" fmla="*/ 571548 w 12191992"/>
                <a:gd name="connsiteY99" fmla="*/ 6707629 h 6857998"/>
                <a:gd name="connsiteX100" fmla="*/ 1060160 w 12191992"/>
                <a:gd name="connsiteY100" fmla="*/ 6219016 h 6857998"/>
                <a:gd name="connsiteX101" fmla="*/ 571548 w 12191992"/>
                <a:gd name="connsiteY101" fmla="*/ 5730403 h 6857998"/>
                <a:gd name="connsiteX102" fmla="*/ 3140000 w 12191992"/>
                <a:gd name="connsiteY102" fmla="*/ 5717553 h 6857998"/>
                <a:gd name="connsiteX103" fmla="*/ 3310907 w 12191992"/>
                <a:gd name="connsiteY103" fmla="*/ 5888460 h 6857998"/>
                <a:gd name="connsiteX104" fmla="*/ 3140000 w 12191992"/>
                <a:gd name="connsiteY104" fmla="*/ 6059368 h 6857998"/>
                <a:gd name="connsiteX105" fmla="*/ 2969092 w 12191992"/>
                <a:gd name="connsiteY105" fmla="*/ 5888460 h 6857998"/>
                <a:gd name="connsiteX106" fmla="*/ 3140000 w 12191992"/>
                <a:gd name="connsiteY106" fmla="*/ 5717553 h 6857998"/>
                <a:gd name="connsiteX107" fmla="*/ 3841418 w 12191992"/>
                <a:gd name="connsiteY107" fmla="*/ 5704111 h 6857998"/>
                <a:gd name="connsiteX108" fmla="*/ 3783053 w 12191992"/>
                <a:gd name="connsiteY108" fmla="*/ 5762475 h 6857998"/>
                <a:gd name="connsiteX109" fmla="*/ 3841418 w 12191992"/>
                <a:gd name="connsiteY109" fmla="*/ 5820839 h 6857998"/>
                <a:gd name="connsiteX110" fmla="*/ 3899783 w 12191992"/>
                <a:gd name="connsiteY110" fmla="*/ 5762475 h 6857998"/>
                <a:gd name="connsiteX111" fmla="*/ 3841418 w 12191992"/>
                <a:gd name="connsiteY111" fmla="*/ 5704111 h 6857998"/>
                <a:gd name="connsiteX112" fmla="*/ 4653586 w 12191992"/>
                <a:gd name="connsiteY112" fmla="*/ 5689965 h 6857998"/>
                <a:gd name="connsiteX113" fmla="*/ 4595222 w 12191992"/>
                <a:gd name="connsiteY113" fmla="*/ 5748329 h 6857998"/>
                <a:gd name="connsiteX114" fmla="*/ 4653586 w 12191992"/>
                <a:gd name="connsiteY114" fmla="*/ 5806693 h 6857998"/>
                <a:gd name="connsiteX115" fmla="*/ 4711949 w 12191992"/>
                <a:gd name="connsiteY115" fmla="*/ 5748329 h 6857998"/>
                <a:gd name="connsiteX116" fmla="*/ 4653586 w 12191992"/>
                <a:gd name="connsiteY116" fmla="*/ 5689965 h 6857998"/>
                <a:gd name="connsiteX117" fmla="*/ 3140000 w 12191992"/>
                <a:gd name="connsiteY117" fmla="*/ 5664726 h 6857998"/>
                <a:gd name="connsiteX118" fmla="*/ 2916266 w 12191992"/>
                <a:gd name="connsiteY118" fmla="*/ 5888460 h 6857998"/>
                <a:gd name="connsiteX119" fmla="*/ 3140000 w 12191992"/>
                <a:gd name="connsiteY119" fmla="*/ 6112194 h 6857998"/>
                <a:gd name="connsiteX120" fmla="*/ 3363734 w 12191992"/>
                <a:gd name="connsiteY120" fmla="*/ 5888460 h 6857998"/>
                <a:gd name="connsiteX121" fmla="*/ 3140000 w 12191992"/>
                <a:gd name="connsiteY121" fmla="*/ 5664726 h 6857998"/>
                <a:gd name="connsiteX122" fmla="*/ 11504421 w 12191992"/>
                <a:gd name="connsiteY122" fmla="*/ 5661964 h 6857998"/>
                <a:gd name="connsiteX123" fmla="*/ 11015808 w 12191992"/>
                <a:gd name="connsiteY123" fmla="*/ 6150577 h 6857998"/>
                <a:gd name="connsiteX124" fmla="*/ 11504421 w 12191992"/>
                <a:gd name="connsiteY124" fmla="*/ 6639190 h 6857998"/>
                <a:gd name="connsiteX125" fmla="*/ 11993034 w 12191992"/>
                <a:gd name="connsiteY125" fmla="*/ 6150577 h 6857998"/>
                <a:gd name="connsiteX126" fmla="*/ 11504421 w 12191992"/>
                <a:gd name="connsiteY126" fmla="*/ 5661964 h 6857998"/>
                <a:gd name="connsiteX127" fmla="*/ 6872794 w 12191992"/>
                <a:gd name="connsiteY127" fmla="*/ 5560799 h 6857998"/>
                <a:gd name="connsiteX128" fmla="*/ 6814430 w 12191992"/>
                <a:gd name="connsiteY128" fmla="*/ 5619163 h 6857998"/>
                <a:gd name="connsiteX129" fmla="*/ 6872794 w 12191992"/>
                <a:gd name="connsiteY129" fmla="*/ 5677527 h 6857998"/>
                <a:gd name="connsiteX130" fmla="*/ 6931158 w 12191992"/>
                <a:gd name="connsiteY130" fmla="*/ 5619163 h 6857998"/>
                <a:gd name="connsiteX131" fmla="*/ 6872794 w 12191992"/>
                <a:gd name="connsiteY131" fmla="*/ 5560799 h 6857998"/>
                <a:gd name="connsiteX132" fmla="*/ 7355097 w 12191992"/>
                <a:gd name="connsiteY132" fmla="*/ 5503901 h 6857998"/>
                <a:gd name="connsiteX133" fmla="*/ 7526005 w 12191992"/>
                <a:gd name="connsiteY133" fmla="*/ 5674808 h 6857998"/>
                <a:gd name="connsiteX134" fmla="*/ 7355097 w 12191992"/>
                <a:gd name="connsiteY134" fmla="*/ 5845716 h 6857998"/>
                <a:gd name="connsiteX135" fmla="*/ 7184190 w 12191992"/>
                <a:gd name="connsiteY135" fmla="*/ 5674808 h 6857998"/>
                <a:gd name="connsiteX136" fmla="*/ 7355097 w 12191992"/>
                <a:gd name="connsiteY136" fmla="*/ 5503901 h 6857998"/>
                <a:gd name="connsiteX137" fmla="*/ 7355097 w 12191992"/>
                <a:gd name="connsiteY137" fmla="*/ 5451074 h 6857998"/>
                <a:gd name="connsiteX138" fmla="*/ 7131363 w 12191992"/>
                <a:gd name="connsiteY138" fmla="*/ 5674808 h 6857998"/>
                <a:gd name="connsiteX139" fmla="*/ 7355097 w 12191992"/>
                <a:gd name="connsiteY139" fmla="*/ 5898542 h 6857998"/>
                <a:gd name="connsiteX140" fmla="*/ 7578831 w 12191992"/>
                <a:gd name="connsiteY140" fmla="*/ 5674808 h 6857998"/>
                <a:gd name="connsiteX141" fmla="*/ 7355097 w 12191992"/>
                <a:gd name="connsiteY141" fmla="*/ 5451074 h 6857998"/>
                <a:gd name="connsiteX142" fmla="*/ 8320366 w 12191992"/>
                <a:gd name="connsiteY142" fmla="*/ 5412451 h 6857998"/>
                <a:gd name="connsiteX143" fmla="*/ 8855385 w 12191992"/>
                <a:gd name="connsiteY143" fmla="*/ 5947470 h 6857998"/>
                <a:gd name="connsiteX144" fmla="*/ 8320366 w 12191992"/>
                <a:gd name="connsiteY144" fmla="*/ 6482489 h 6857998"/>
                <a:gd name="connsiteX145" fmla="*/ 7785347 w 12191992"/>
                <a:gd name="connsiteY145" fmla="*/ 5947470 h 6857998"/>
                <a:gd name="connsiteX146" fmla="*/ 8320366 w 12191992"/>
                <a:gd name="connsiteY146" fmla="*/ 5412451 h 6857998"/>
                <a:gd name="connsiteX147" fmla="*/ 8320366 w 12191992"/>
                <a:gd name="connsiteY147" fmla="*/ 5247080 h 6857998"/>
                <a:gd name="connsiteX148" fmla="*/ 7619976 w 12191992"/>
                <a:gd name="connsiteY148" fmla="*/ 5947470 h 6857998"/>
                <a:gd name="connsiteX149" fmla="*/ 8320366 w 12191992"/>
                <a:gd name="connsiteY149" fmla="*/ 6647860 h 6857998"/>
                <a:gd name="connsiteX150" fmla="*/ 9020756 w 12191992"/>
                <a:gd name="connsiteY150" fmla="*/ 5947470 h 6857998"/>
                <a:gd name="connsiteX151" fmla="*/ 8320366 w 12191992"/>
                <a:gd name="connsiteY151" fmla="*/ 5247080 h 6857998"/>
                <a:gd name="connsiteX152" fmla="*/ 303352 w 12191992"/>
                <a:gd name="connsiteY152" fmla="*/ 5110757 h 6857998"/>
                <a:gd name="connsiteX153" fmla="*/ 244988 w 12191992"/>
                <a:gd name="connsiteY153" fmla="*/ 5169121 h 6857998"/>
                <a:gd name="connsiteX154" fmla="*/ 303352 w 12191992"/>
                <a:gd name="connsiteY154" fmla="*/ 5227485 h 6857998"/>
                <a:gd name="connsiteX155" fmla="*/ 361716 w 12191992"/>
                <a:gd name="connsiteY155" fmla="*/ 5169121 h 6857998"/>
                <a:gd name="connsiteX156" fmla="*/ 303352 w 12191992"/>
                <a:gd name="connsiteY156" fmla="*/ 5110757 h 6857998"/>
                <a:gd name="connsiteX157" fmla="*/ 11486252 w 12191992"/>
                <a:gd name="connsiteY157" fmla="*/ 5056433 h 6857998"/>
                <a:gd name="connsiteX158" fmla="*/ 11657160 w 12191992"/>
                <a:gd name="connsiteY158" fmla="*/ 5227340 h 6857998"/>
                <a:gd name="connsiteX159" fmla="*/ 11486252 w 12191992"/>
                <a:gd name="connsiteY159" fmla="*/ 5398248 h 6857998"/>
                <a:gd name="connsiteX160" fmla="*/ 11315344 w 12191992"/>
                <a:gd name="connsiteY160" fmla="*/ 5227340 h 6857998"/>
                <a:gd name="connsiteX161" fmla="*/ 11486252 w 12191992"/>
                <a:gd name="connsiteY161" fmla="*/ 5056433 h 6857998"/>
                <a:gd name="connsiteX162" fmla="*/ 6197508 w 12191992"/>
                <a:gd name="connsiteY162" fmla="*/ 5036684 h 6857998"/>
                <a:gd name="connsiteX163" fmla="*/ 6570753 w 12191992"/>
                <a:gd name="connsiteY163" fmla="*/ 5409929 h 6857998"/>
                <a:gd name="connsiteX164" fmla="*/ 6197508 w 12191992"/>
                <a:gd name="connsiteY164" fmla="*/ 5783174 h 6857998"/>
                <a:gd name="connsiteX165" fmla="*/ 5824265 w 12191992"/>
                <a:gd name="connsiteY165" fmla="*/ 5409929 h 6857998"/>
                <a:gd name="connsiteX166" fmla="*/ 6197508 w 12191992"/>
                <a:gd name="connsiteY166" fmla="*/ 5036684 h 6857998"/>
                <a:gd name="connsiteX167" fmla="*/ 11486252 w 12191992"/>
                <a:gd name="connsiteY167" fmla="*/ 5003606 h 6857998"/>
                <a:gd name="connsiteX168" fmla="*/ 11262518 w 12191992"/>
                <a:gd name="connsiteY168" fmla="*/ 5227340 h 6857998"/>
                <a:gd name="connsiteX169" fmla="*/ 11486252 w 12191992"/>
                <a:gd name="connsiteY169" fmla="*/ 5451074 h 6857998"/>
                <a:gd name="connsiteX170" fmla="*/ 11709986 w 12191992"/>
                <a:gd name="connsiteY170" fmla="*/ 5227340 h 6857998"/>
                <a:gd name="connsiteX171" fmla="*/ 11486252 w 12191992"/>
                <a:gd name="connsiteY171" fmla="*/ 5003606 h 6857998"/>
                <a:gd name="connsiteX172" fmla="*/ 6197508 w 12191992"/>
                <a:gd name="connsiteY172" fmla="*/ 4921316 h 6857998"/>
                <a:gd name="connsiteX173" fmla="*/ 5708899 w 12191992"/>
                <a:gd name="connsiteY173" fmla="*/ 5409929 h 6857998"/>
                <a:gd name="connsiteX174" fmla="*/ 6197508 w 12191992"/>
                <a:gd name="connsiteY174" fmla="*/ 5898542 h 6857998"/>
                <a:gd name="connsiteX175" fmla="*/ 6686121 w 12191992"/>
                <a:gd name="connsiteY175" fmla="*/ 5409929 h 6857998"/>
                <a:gd name="connsiteX176" fmla="*/ 6197508 w 12191992"/>
                <a:gd name="connsiteY176" fmla="*/ 4921316 h 6857998"/>
                <a:gd name="connsiteX177" fmla="*/ 5335706 w 12191992"/>
                <a:gd name="connsiteY177" fmla="*/ 4874206 h 6857998"/>
                <a:gd name="connsiteX178" fmla="*/ 5506612 w 12191992"/>
                <a:gd name="connsiteY178" fmla="*/ 5045113 h 6857998"/>
                <a:gd name="connsiteX179" fmla="*/ 5335706 w 12191992"/>
                <a:gd name="connsiteY179" fmla="*/ 5216021 h 6857998"/>
                <a:gd name="connsiteX180" fmla="*/ 5164797 w 12191992"/>
                <a:gd name="connsiteY180" fmla="*/ 5045113 h 6857998"/>
                <a:gd name="connsiteX181" fmla="*/ 5335706 w 12191992"/>
                <a:gd name="connsiteY181" fmla="*/ 4874206 h 6857998"/>
                <a:gd name="connsiteX182" fmla="*/ 9954611 w 12191992"/>
                <a:gd name="connsiteY182" fmla="*/ 4873835 h 6857998"/>
                <a:gd name="connsiteX183" fmla="*/ 10327856 w 12191992"/>
                <a:gd name="connsiteY183" fmla="*/ 5247080 h 6857998"/>
                <a:gd name="connsiteX184" fmla="*/ 9954611 w 12191992"/>
                <a:gd name="connsiteY184" fmla="*/ 5620325 h 6857998"/>
                <a:gd name="connsiteX185" fmla="*/ 9581366 w 12191992"/>
                <a:gd name="connsiteY185" fmla="*/ 5247080 h 6857998"/>
                <a:gd name="connsiteX186" fmla="*/ 9954611 w 12191992"/>
                <a:gd name="connsiteY186" fmla="*/ 4873835 h 6857998"/>
                <a:gd name="connsiteX187" fmla="*/ 4543637 w 12191992"/>
                <a:gd name="connsiteY187" fmla="*/ 4866378 h 6857998"/>
                <a:gd name="connsiteX188" fmla="*/ 4485272 w 12191992"/>
                <a:gd name="connsiteY188" fmla="*/ 4924742 h 6857998"/>
                <a:gd name="connsiteX189" fmla="*/ 4543637 w 12191992"/>
                <a:gd name="connsiteY189" fmla="*/ 4983106 h 6857998"/>
                <a:gd name="connsiteX190" fmla="*/ 4602001 w 12191992"/>
                <a:gd name="connsiteY190" fmla="*/ 4924742 h 6857998"/>
                <a:gd name="connsiteX191" fmla="*/ 4543637 w 12191992"/>
                <a:gd name="connsiteY191" fmla="*/ 4866378 h 6857998"/>
                <a:gd name="connsiteX192" fmla="*/ 5335707 w 12191992"/>
                <a:gd name="connsiteY192" fmla="*/ 4821379 h 6857998"/>
                <a:gd name="connsiteX193" fmla="*/ 5111973 w 12191992"/>
                <a:gd name="connsiteY193" fmla="*/ 5045113 h 6857998"/>
                <a:gd name="connsiteX194" fmla="*/ 5335707 w 12191992"/>
                <a:gd name="connsiteY194" fmla="*/ 5268847 h 6857998"/>
                <a:gd name="connsiteX195" fmla="*/ 5559439 w 12191992"/>
                <a:gd name="connsiteY195" fmla="*/ 5045113 h 6857998"/>
                <a:gd name="connsiteX196" fmla="*/ 5335707 w 12191992"/>
                <a:gd name="connsiteY196" fmla="*/ 4821379 h 6857998"/>
                <a:gd name="connsiteX197" fmla="*/ 1828996 w 12191992"/>
                <a:gd name="connsiteY197" fmla="*/ 4807837 h 6857998"/>
                <a:gd name="connsiteX198" fmla="*/ 1770632 w 12191992"/>
                <a:gd name="connsiteY198" fmla="*/ 4866201 h 6857998"/>
                <a:gd name="connsiteX199" fmla="*/ 1828996 w 12191992"/>
                <a:gd name="connsiteY199" fmla="*/ 4924565 h 6857998"/>
                <a:gd name="connsiteX200" fmla="*/ 1887360 w 12191992"/>
                <a:gd name="connsiteY200" fmla="*/ 4866201 h 6857998"/>
                <a:gd name="connsiteX201" fmla="*/ 1828996 w 12191992"/>
                <a:gd name="connsiteY201" fmla="*/ 4807837 h 6857998"/>
                <a:gd name="connsiteX202" fmla="*/ 9954611 w 12191992"/>
                <a:gd name="connsiteY202" fmla="*/ 4758467 h 6857998"/>
                <a:gd name="connsiteX203" fmla="*/ 9465998 w 12191992"/>
                <a:gd name="connsiteY203" fmla="*/ 5247080 h 6857998"/>
                <a:gd name="connsiteX204" fmla="*/ 9954611 w 12191992"/>
                <a:gd name="connsiteY204" fmla="*/ 5735693 h 6857998"/>
                <a:gd name="connsiteX205" fmla="*/ 10443224 w 12191992"/>
                <a:gd name="connsiteY205" fmla="*/ 5247080 h 6857998"/>
                <a:gd name="connsiteX206" fmla="*/ 9954611 w 12191992"/>
                <a:gd name="connsiteY206" fmla="*/ 4758467 h 6857998"/>
                <a:gd name="connsiteX207" fmla="*/ 3477730 w 12191992"/>
                <a:gd name="connsiteY207" fmla="*/ 4732616 h 6857998"/>
                <a:gd name="connsiteX208" fmla="*/ 3850973 w 12191992"/>
                <a:gd name="connsiteY208" fmla="*/ 5105861 h 6857998"/>
                <a:gd name="connsiteX209" fmla="*/ 3477730 w 12191992"/>
                <a:gd name="connsiteY209" fmla="*/ 5479106 h 6857998"/>
                <a:gd name="connsiteX210" fmla="*/ 3104484 w 12191992"/>
                <a:gd name="connsiteY210" fmla="*/ 5105861 h 6857998"/>
                <a:gd name="connsiteX211" fmla="*/ 3477730 w 12191992"/>
                <a:gd name="connsiteY211" fmla="*/ 4732616 h 6857998"/>
                <a:gd name="connsiteX212" fmla="*/ 9299999 w 12191992"/>
                <a:gd name="connsiteY212" fmla="*/ 4682381 h 6857998"/>
                <a:gd name="connsiteX213" fmla="*/ 9241635 w 12191992"/>
                <a:gd name="connsiteY213" fmla="*/ 4740745 h 6857998"/>
                <a:gd name="connsiteX214" fmla="*/ 9299999 w 12191992"/>
                <a:gd name="connsiteY214" fmla="*/ 4799109 h 6857998"/>
                <a:gd name="connsiteX215" fmla="*/ 9358363 w 12191992"/>
                <a:gd name="connsiteY215" fmla="*/ 4740745 h 6857998"/>
                <a:gd name="connsiteX216" fmla="*/ 9299999 w 12191992"/>
                <a:gd name="connsiteY216" fmla="*/ 4682381 h 6857998"/>
                <a:gd name="connsiteX217" fmla="*/ 1843484 w 12191992"/>
                <a:gd name="connsiteY217" fmla="*/ 4655758 h 6857998"/>
                <a:gd name="connsiteX218" fmla="*/ 2378505 w 12191992"/>
                <a:gd name="connsiteY218" fmla="*/ 5190777 h 6857998"/>
                <a:gd name="connsiteX219" fmla="*/ 1843484 w 12191992"/>
                <a:gd name="connsiteY219" fmla="*/ 5725796 h 6857998"/>
                <a:gd name="connsiteX220" fmla="*/ 1308465 w 12191992"/>
                <a:gd name="connsiteY220" fmla="*/ 5190777 h 6857998"/>
                <a:gd name="connsiteX221" fmla="*/ 1843484 w 12191992"/>
                <a:gd name="connsiteY221" fmla="*/ 4655758 h 6857998"/>
                <a:gd name="connsiteX222" fmla="*/ 8396038 w 12191992"/>
                <a:gd name="connsiteY222" fmla="*/ 4617248 h 6857998"/>
                <a:gd name="connsiteX223" fmla="*/ 8337674 w 12191992"/>
                <a:gd name="connsiteY223" fmla="*/ 4675612 h 6857998"/>
                <a:gd name="connsiteX224" fmla="*/ 8396038 w 12191992"/>
                <a:gd name="connsiteY224" fmla="*/ 4733976 h 6857998"/>
                <a:gd name="connsiteX225" fmla="*/ 8454402 w 12191992"/>
                <a:gd name="connsiteY225" fmla="*/ 4675612 h 6857998"/>
                <a:gd name="connsiteX226" fmla="*/ 8396038 w 12191992"/>
                <a:gd name="connsiteY226" fmla="*/ 4617248 h 6857998"/>
                <a:gd name="connsiteX227" fmla="*/ 3477732 w 12191992"/>
                <a:gd name="connsiteY227" fmla="*/ 4617248 h 6857998"/>
                <a:gd name="connsiteX228" fmla="*/ 2989118 w 12191992"/>
                <a:gd name="connsiteY228" fmla="*/ 5105861 h 6857998"/>
                <a:gd name="connsiteX229" fmla="*/ 3477732 w 12191992"/>
                <a:gd name="connsiteY229" fmla="*/ 5594474 h 6857998"/>
                <a:gd name="connsiteX230" fmla="*/ 3966343 w 12191992"/>
                <a:gd name="connsiteY230" fmla="*/ 5105861 h 6857998"/>
                <a:gd name="connsiteX231" fmla="*/ 3477732 w 12191992"/>
                <a:gd name="connsiteY231" fmla="*/ 4617248 h 6857998"/>
                <a:gd name="connsiteX232" fmla="*/ 2789202 w 12191992"/>
                <a:gd name="connsiteY232" fmla="*/ 4577701 h 6857998"/>
                <a:gd name="connsiteX233" fmla="*/ 2730840 w 12191992"/>
                <a:gd name="connsiteY233" fmla="*/ 4636065 h 6857998"/>
                <a:gd name="connsiteX234" fmla="*/ 2789202 w 12191992"/>
                <a:gd name="connsiteY234" fmla="*/ 4694429 h 6857998"/>
                <a:gd name="connsiteX235" fmla="*/ 2847566 w 12191992"/>
                <a:gd name="connsiteY235" fmla="*/ 4636065 h 6857998"/>
                <a:gd name="connsiteX236" fmla="*/ 2789202 w 12191992"/>
                <a:gd name="connsiteY236" fmla="*/ 4577701 h 6857998"/>
                <a:gd name="connsiteX237" fmla="*/ 1843484 w 12191992"/>
                <a:gd name="connsiteY237" fmla="*/ 4490387 h 6857998"/>
                <a:gd name="connsiteX238" fmla="*/ 1143094 w 12191992"/>
                <a:gd name="connsiteY238" fmla="*/ 5190777 h 6857998"/>
                <a:gd name="connsiteX239" fmla="*/ 1843484 w 12191992"/>
                <a:gd name="connsiteY239" fmla="*/ 5891167 h 6857998"/>
                <a:gd name="connsiteX240" fmla="*/ 2543876 w 12191992"/>
                <a:gd name="connsiteY240" fmla="*/ 5190777 h 6857998"/>
                <a:gd name="connsiteX241" fmla="*/ 1843484 w 12191992"/>
                <a:gd name="connsiteY241" fmla="*/ 4490387 h 6857998"/>
                <a:gd name="connsiteX242" fmla="*/ 7501072 w 12191992"/>
                <a:gd name="connsiteY242" fmla="*/ 4460699 h 6857998"/>
                <a:gd name="connsiteX243" fmla="*/ 7671980 w 12191992"/>
                <a:gd name="connsiteY243" fmla="*/ 4631606 h 6857998"/>
                <a:gd name="connsiteX244" fmla="*/ 7501072 w 12191992"/>
                <a:gd name="connsiteY244" fmla="*/ 4802514 h 6857998"/>
                <a:gd name="connsiteX245" fmla="*/ 7330165 w 12191992"/>
                <a:gd name="connsiteY245" fmla="*/ 4631606 h 6857998"/>
                <a:gd name="connsiteX246" fmla="*/ 7501072 w 12191992"/>
                <a:gd name="connsiteY246" fmla="*/ 4460699 h 6857998"/>
                <a:gd name="connsiteX247" fmla="*/ 7501072 w 12191992"/>
                <a:gd name="connsiteY247" fmla="*/ 4407872 h 6857998"/>
                <a:gd name="connsiteX248" fmla="*/ 7277338 w 12191992"/>
                <a:gd name="connsiteY248" fmla="*/ 4631606 h 6857998"/>
                <a:gd name="connsiteX249" fmla="*/ 7501072 w 12191992"/>
                <a:gd name="connsiteY249" fmla="*/ 4855340 h 6857998"/>
                <a:gd name="connsiteX250" fmla="*/ 7724806 w 12191992"/>
                <a:gd name="connsiteY250" fmla="*/ 4631606 h 6857998"/>
                <a:gd name="connsiteX251" fmla="*/ 7501072 w 12191992"/>
                <a:gd name="connsiteY251" fmla="*/ 4407872 h 6857998"/>
                <a:gd name="connsiteX252" fmla="*/ 11208 w 12191992"/>
                <a:gd name="connsiteY252" fmla="*/ 4363826 h 6857998"/>
                <a:gd name="connsiteX253" fmla="*/ 182116 w 12191992"/>
                <a:gd name="connsiteY253" fmla="*/ 4534733 h 6857998"/>
                <a:gd name="connsiteX254" fmla="*/ 11208 w 12191992"/>
                <a:gd name="connsiteY254" fmla="*/ 4705641 h 6857998"/>
                <a:gd name="connsiteX255" fmla="*/ 0 w 12191992"/>
                <a:gd name="connsiteY255" fmla="*/ 4703378 h 6857998"/>
                <a:gd name="connsiteX256" fmla="*/ 0 w 12191992"/>
                <a:gd name="connsiteY256" fmla="*/ 4366089 h 6857998"/>
                <a:gd name="connsiteX257" fmla="*/ 1024191 w 12191992"/>
                <a:gd name="connsiteY257" fmla="*/ 4319480 h 6857998"/>
                <a:gd name="connsiteX258" fmla="*/ 1195099 w 12191992"/>
                <a:gd name="connsiteY258" fmla="*/ 4490387 h 6857998"/>
                <a:gd name="connsiteX259" fmla="*/ 1024191 w 12191992"/>
                <a:gd name="connsiteY259" fmla="*/ 4661295 h 6857998"/>
                <a:gd name="connsiteX260" fmla="*/ 853283 w 12191992"/>
                <a:gd name="connsiteY260" fmla="*/ 4490387 h 6857998"/>
                <a:gd name="connsiteX261" fmla="*/ 1024191 w 12191992"/>
                <a:gd name="connsiteY261" fmla="*/ 4319480 h 6857998"/>
                <a:gd name="connsiteX262" fmla="*/ 11242362 w 12191992"/>
                <a:gd name="connsiteY262" fmla="*/ 4318419 h 6857998"/>
                <a:gd name="connsiteX263" fmla="*/ 11183998 w 12191992"/>
                <a:gd name="connsiteY263" fmla="*/ 4376783 h 6857998"/>
                <a:gd name="connsiteX264" fmla="*/ 11242362 w 12191992"/>
                <a:gd name="connsiteY264" fmla="*/ 4435147 h 6857998"/>
                <a:gd name="connsiteX265" fmla="*/ 11300726 w 12191992"/>
                <a:gd name="connsiteY265" fmla="*/ 4376783 h 6857998"/>
                <a:gd name="connsiteX266" fmla="*/ 11242362 w 12191992"/>
                <a:gd name="connsiteY266" fmla="*/ 4318419 h 6857998"/>
                <a:gd name="connsiteX267" fmla="*/ 1024190 w 12191992"/>
                <a:gd name="connsiteY267" fmla="*/ 4266653 h 6857998"/>
                <a:gd name="connsiteX268" fmla="*/ 800457 w 12191992"/>
                <a:gd name="connsiteY268" fmla="*/ 4490387 h 6857998"/>
                <a:gd name="connsiteX269" fmla="*/ 1024190 w 12191992"/>
                <a:gd name="connsiteY269" fmla="*/ 4714121 h 6857998"/>
                <a:gd name="connsiteX270" fmla="*/ 1247924 w 12191992"/>
                <a:gd name="connsiteY270" fmla="*/ 4490387 h 6857998"/>
                <a:gd name="connsiteX271" fmla="*/ 1024190 w 12191992"/>
                <a:gd name="connsiteY271" fmla="*/ 4266653 h 6857998"/>
                <a:gd name="connsiteX272" fmla="*/ 6625244 w 12191992"/>
                <a:gd name="connsiteY272" fmla="*/ 4157691 h 6857998"/>
                <a:gd name="connsiteX273" fmla="*/ 6566880 w 12191992"/>
                <a:gd name="connsiteY273" fmla="*/ 4216055 h 6857998"/>
                <a:gd name="connsiteX274" fmla="*/ 6625244 w 12191992"/>
                <a:gd name="connsiteY274" fmla="*/ 4274419 h 6857998"/>
                <a:gd name="connsiteX275" fmla="*/ 6683608 w 12191992"/>
                <a:gd name="connsiteY275" fmla="*/ 4216055 h 6857998"/>
                <a:gd name="connsiteX276" fmla="*/ 6625244 w 12191992"/>
                <a:gd name="connsiteY276" fmla="*/ 4157691 h 6857998"/>
                <a:gd name="connsiteX277" fmla="*/ 9865955 w 12191992"/>
                <a:gd name="connsiteY277" fmla="*/ 4091044 h 6857998"/>
                <a:gd name="connsiteX278" fmla="*/ 10036863 w 12191992"/>
                <a:gd name="connsiteY278" fmla="*/ 4261951 h 6857998"/>
                <a:gd name="connsiteX279" fmla="*/ 9865955 w 12191992"/>
                <a:gd name="connsiteY279" fmla="*/ 4432859 h 6857998"/>
                <a:gd name="connsiteX280" fmla="*/ 9695047 w 12191992"/>
                <a:gd name="connsiteY280" fmla="*/ 4261951 h 6857998"/>
                <a:gd name="connsiteX281" fmla="*/ 9865955 w 12191992"/>
                <a:gd name="connsiteY281" fmla="*/ 4091044 h 6857998"/>
                <a:gd name="connsiteX282" fmla="*/ 9865955 w 12191992"/>
                <a:gd name="connsiteY282" fmla="*/ 4038217 h 6857998"/>
                <a:gd name="connsiteX283" fmla="*/ 9642221 w 12191992"/>
                <a:gd name="connsiteY283" fmla="*/ 4261951 h 6857998"/>
                <a:gd name="connsiteX284" fmla="*/ 9865955 w 12191992"/>
                <a:gd name="connsiteY284" fmla="*/ 4485685 h 6857998"/>
                <a:gd name="connsiteX285" fmla="*/ 10089689 w 12191992"/>
                <a:gd name="connsiteY285" fmla="*/ 4261951 h 6857998"/>
                <a:gd name="connsiteX286" fmla="*/ 9865955 w 12191992"/>
                <a:gd name="connsiteY286" fmla="*/ 4038217 h 6857998"/>
                <a:gd name="connsiteX287" fmla="*/ 12191992 w 12191992"/>
                <a:gd name="connsiteY287" fmla="*/ 4003459 h 6857998"/>
                <a:gd name="connsiteX288" fmla="*/ 12191992 w 12191992"/>
                <a:gd name="connsiteY288" fmla="*/ 4729995 h 6857998"/>
                <a:gd name="connsiteX289" fmla="*/ 12129643 w 12191992"/>
                <a:gd name="connsiteY289" fmla="*/ 4710641 h 6857998"/>
                <a:gd name="connsiteX290" fmla="*/ 11901682 w 12191992"/>
                <a:gd name="connsiteY290" fmla="*/ 4366727 h 6857998"/>
                <a:gd name="connsiteX291" fmla="*/ 12129643 w 12191992"/>
                <a:gd name="connsiteY291" fmla="*/ 4022813 h 6857998"/>
                <a:gd name="connsiteX292" fmla="*/ 2930752 w 12191992"/>
                <a:gd name="connsiteY292" fmla="*/ 3989552 h 6857998"/>
                <a:gd name="connsiteX293" fmla="*/ 2872388 w 12191992"/>
                <a:gd name="connsiteY293" fmla="*/ 4047916 h 6857998"/>
                <a:gd name="connsiteX294" fmla="*/ 2930752 w 12191992"/>
                <a:gd name="connsiteY294" fmla="*/ 4106280 h 6857998"/>
                <a:gd name="connsiteX295" fmla="*/ 2989116 w 12191992"/>
                <a:gd name="connsiteY295" fmla="*/ 4047916 h 6857998"/>
                <a:gd name="connsiteX296" fmla="*/ 2930752 w 12191992"/>
                <a:gd name="connsiteY296" fmla="*/ 3989552 h 6857998"/>
                <a:gd name="connsiteX297" fmla="*/ 7403730 w 12191992"/>
                <a:gd name="connsiteY297" fmla="*/ 3979853 h 6857998"/>
                <a:gd name="connsiteX298" fmla="*/ 7345366 w 12191992"/>
                <a:gd name="connsiteY298" fmla="*/ 4038217 h 6857998"/>
                <a:gd name="connsiteX299" fmla="*/ 7403730 w 12191992"/>
                <a:gd name="connsiteY299" fmla="*/ 4096581 h 6857998"/>
                <a:gd name="connsiteX300" fmla="*/ 7462094 w 12191992"/>
                <a:gd name="connsiteY300" fmla="*/ 4038217 h 6857998"/>
                <a:gd name="connsiteX301" fmla="*/ 7403730 w 12191992"/>
                <a:gd name="connsiteY301" fmla="*/ 3979853 h 6857998"/>
                <a:gd name="connsiteX302" fmla="*/ 4120312 w 12191992"/>
                <a:gd name="connsiteY302" fmla="*/ 3967123 h 6857998"/>
                <a:gd name="connsiteX303" fmla="*/ 4291216 w 12191992"/>
                <a:gd name="connsiteY303" fmla="*/ 4138030 h 6857998"/>
                <a:gd name="connsiteX304" fmla="*/ 4120312 w 12191992"/>
                <a:gd name="connsiteY304" fmla="*/ 4308938 h 6857998"/>
                <a:gd name="connsiteX305" fmla="*/ 3949405 w 12191992"/>
                <a:gd name="connsiteY305" fmla="*/ 4138030 h 6857998"/>
                <a:gd name="connsiteX306" fmla="*/ 4120312 w 12191992"/>
                <a:gd name="connsiteY306" fmla="*/ 3967123 h 6857998"/>
                <a:gd name="connsiteX307" fmla="*/ 1796892 w 12191992"/>
                <a:gd name="connsiteY307" fmla="*/ 3940306 h 6857998"/>
                <a:gd name="connsiteX308" fmla="*/ 1738528 w 12191992"/>
                <a:gd name="connsiteY308" fmla="*/ 3998670 h 6857998"/>
                <a:gd name="connsiteX309" fmla="*/ 1796892 w 12191992"/>
                <a:gd name="connsiteY309" fmla="*/ 4057034 h 6857998"/>
                <a:gd name="connsiteX310" fmla="*/ 1855256 w 12191992"/>
                <a:gd name="connsiteY310" fmla="*/ 3998670 h 6857998"/>
                <a:gd name="connsiteX311" fmla="*/ 1796892 w 12191992"/>
                <a:gd name="connsiteY311" fmla="*/ 3940306 h 6857998"/>
                <a:gd name="connsiteX312" fmla="*/ 2872388 w 12191992"/>
                <a:gd name="connsiteY312" fmla="*/ 3917747 h 6857998"/>
                <a:gd name="connsiteX313" fmla="*/ 3043295 w 12191992"/>
                <a:gd name="connsiteY313" fmla="*/ 4088654 h 6857998"/>
                <a:gd name="connsiteX314" fmla="*/ 2872388 w 12191992"/>
                <a:gd name="connsiteY314" fmla="*/ 4259562 h 6857998"/>
                <a:gd name="connsiteX315" fmla="*/ 2701481 w 12191992"/>
                <a:gd name="connsiteY315" fmla="*/ 4088654 h 6857998"/>
                <a:gd name="connsiteX316" fmla="*/ 2872388 w 12191992"/>
                <a:gd name="connsiteY316" fmla="*/ 3917747 h 6857998"/>
                <a:gd name="connsiteX317" fmla="*/ 4120313 w 12191992"/>
                <a:gd name="connsiteY317" fmla="*/ 3914296 h 6857998"/>
                <a:gd name="connsiteX318" fmla="*/ 3896578 w 12191992"/>
                <a:gd name="connsiteY318" fmla="*/ 4138030 h 6857998"/>
                <a:gd name="connsiteX319" fmla="*/ 4120313 w 12191992"/>
                <a:gd name="connsiteY319" fmla="*/ 4361764 h 6857998"/>
                <a:gd name="connsiteX320" fmla="*/ 4344042 w 12191992"/>
                <a:gd name="connsiteY320" fmla="*/ 4138030 h 6857998"/>
                <a:gd name="connsiteX321" fmla="*/ 4120313 w 12191992"/>
                <a:gd name="connsiteY321" fmla="*/ 3914296 h 6857998"/>
                <a:gd name="connsiteX322" fmla="*/ 8324018 w 12191992"/>
                <a:gd name="connsiteY322" fmla="*/ 3872012 h 6857998"/>
                <a:gd name="connsiteX323" fmla="*/ 8494926 w 12191992"/>
                <a:gd name="connsiteY323" fmla="*/ 4042919 h 6857998"/>
                <a:gd name="connsiteX324" fmla="*/ 8324018 w 12191992"/>
                <a:gd name="connsiteY324" fmla="*/ 4213827 h 6857998"/>
                <a:gd name="connsiteX325" fmla="*/ 8153111 w 12191992"/>
                <a:gd name="connsiteY325" fmla="*/ 4042919 h 6857998"/>
                <a:gd name="connsiteX326" fmla="*/ 8324018 w 12191992"/>
                <a:gd name="connsiteY326" fmla="*/ 3872012 h 6857998"/>
                <a:gd name="connsiteX327" fmla="*/ 2872389 w 12191992"/>
                <a:gd name="connsiteY327" fmla="*/ 3864920 h 6857998"/>
                <a:gd name="connsiteX328" fmla="*/ 2648655 w 12191992"/>
                <a:gd name="connsiteY328" fmla="*/ 4088654 h 6857998"/>
                <a:gd name="connsiteX329" fmla="*/ 2872389 w 12191992"/>
                <a:gd name="connsiteY329" fmla="*/ 4312388 h 6857998"/>
                <a:gd name="connsiteX330" fmla="*/ 3096124 w 12191992"/>
                <a:gd name="connsiteY330" fmla="*/ 4088654 h 6857998"/>
                <a:gd name="connsiteX331" fmla="*/ 2872389 w 12191992"/>
                <a:gd name="connsiteY331" fmla="*/ 3864920 h 6857998"/>
                <a:gd name="connsiteX332" fmla="*/ 926848 w 12191992"/>
                <a:gd name="connsiteY332" fmla="*/ 3838634 h 6857998"/>
                <a:gd name="connsiteX333" fmla="*/ 868485 w 12191992"/>
                <a:gd name="connsiteY333" fmla="*/ 3896998 h 6857998"/>
                <a:gd name="connsiteX334" fmla="*/ 926848 w 12191992"/>
                <a:gd name="connsiteY334" fmla="*/ 3955362 h 6857998"/>
                <a:gd name="connsiteX335" fmla="*/ 985212 w 12191992"/>
                <a:gd name="connsiteY335" fmla="*/ 3896998 h 6857998"/>
                <a:gd name="connsiteX336" fmla="*/ 926848 w 12191992"/>
                <a:gd name="connsiteY336" fmla="*/ 3838634 h 6857998"/>
                <a:gd name="connsiteX337" fmla="*/ 8324018 w 12191992"/>
                <a:gd name="connsiteY337" fmla="*/ 3819185 h 6857998"/>
                <a:gd name="connsiteX338" fmla="*/ 8100284 w 12191992"/>
                <a:gd name="connsiteY338" fmla="*/ 4042919 h 6857998"/>
                <a:gd name="connsiteX339" fmla="*/ 8324018 w 12191992"/>
                <a:gd name="connsiteY339" fmla="*/ 4266653 h 6857998"/>
                <a:gd name="connsiteX340" fmla="*/ 8547752 w 12191992"/>
                <a:gd name="connsiteY340" fmla="*/ 4042919 h 6857998"/>
                <a:gd name="connsiteX341" fmla="*/ 8324018 w 12191992"/>
                <a:gd name="connsiteY341" fmla="*/ 3819185 h 6857998"/>
                <a:gd name="connsiteX342" fmla="*/ 5211499 w 12191992"/>
                <a:gd name="connsiteY342" fmla="*/ 3769748 h 6857998"/>
                <a:gd name="connsiteX343" fmla="*/ 5584742 w 12191992"/>
                <a:gd name="connsiteY343" fmla="*/ 4142993 h 6857998"/>
                <a:gd name="connsiteX344" fmla="*/ 5211499 w 12191992"/>
                <a:gd name="connsiteY344" fmla="*/ 4516238 h 6857998"/>
                <a:gd name="connsiteX345" fmla="*/ 4838250 w 12191992"/>
                <a:gd name="connsiteY345" fmla="*/ 4142993 h 6857998"/>
                <a:gd name="connsiteX346" fmla="*/ 5211499 w 12191992"/>
                <a:gd name="connsiteY346" fmla="*/ 3769748 h 6857998"/>
                <a:gd name="connsiteX347" fmla="*/ 11318274 w 12191992"/>
                <a:gd name="connsiteY347" fmla="*/ 3728512 h 6857998"/>
                <a:gd name="connsiteX348" fmla="*/ 11489182 w 12191992"/>
                <a:gd name="connsiteY348" fmla="*/ 3899419 h 6857998"/>
                <a:gd name="connsiteX349" fmla="*/ 11318274 w 12191992"/>
                <a:gd name="connsiteY349" fmla="*/ 4070327 h 6857998"/>
                <a:gd name="connsiteX350" fmla="*/ 11147366 w 12191992"/>
                <a:gd name="connsiteY350" fmla="*/ 3899419 h 6857998"/>
                <a:gd name="connsiteX351" fmla="*/ 11318274 w 12191992"/>
                <a:gd name="connsiteY351" fmla="*/ 3728512 h 6857998"/>
                <a:gd name="connsiteX352" fmla="*/ 10250054 w 12191992"/>
                <a:gd name="connsiteY352" fmla="*/ 3681024 h 6857998"/>
                <a:gd name="connsiteX353" fmla="*/ 10191690 w 12191992"/>
                <a:gd name="connsiteY353" fmla="*/ 3739388 h 6857998"/>
                <a:gd name="connsiteX354" fmla="*/ 10250054 w 12191992"/>
                <a:gd name="connsiteY354" fmla="*/ 3797752 h 6857998"/>
                <a:gd name="connsiteX355" fmla="*/ 10308418 w 12191992"/>
                <a:gd name="connsiteY355" fmla="*/ 3739388 h 6857998"/>
                <a:gd name="connsiteX356" fmla="*/ 10250054 w 12191992"/>
                <a:gd name="connsiteY356" fmla="*/ 3681024 h 6857998"/>
                <a:gd name="connsiteX357" fmla="*/ 8929375 w 12191992"/>
                <a:gd name="connsiteY357" fmla="*/ 3676933 h 6857998"/>
                <a:gd name="connsiteX358" fmla="*/ 8871011 w 12191992"/>
                <a:gd name="connsiteY358" fmla="*/ 3735297 h 6857998"/>
                <a:gd name="connsiteX359" fmla="*/ 8929375 w 12191992"/>
                <a:gd name="connsiteY359" fmla="*/ 3793661 h 6857998"/>
                <a:gd name="connsiteX360" fmla="*/ 8987739 w 12191992"/>
                <a:gd name="connsiteY360" fmla="*/ 3735297 h 6857998"/>
                <a:gd name="connsiteX361" fmla="*/ 8929375 w 12191992"/>
                <a:gd name="connsiteY361" fmla="*/ 3676933 h 6857998"/>
                <a:gd name="connsiteX362" fmla="*/ 11318274 w 12191992"/>
                <a:gd name="connsiteY362" fmla="*/ 3675685 h 6857998"/>
                <a:gd name="connsiteX363" fmla="*/ 11094540 w 12191992"/>
                <a:gd name="connsiteY363" fmla="*/ 3899419 h 6857998"/>
                <a:gd name="connsiteX364" fmla="*/ 11318274 w 12191992"/>
                <a:gd name="connsiteY364" fmla="*/ 4123153 h 6857998"/>
                <a:gd name="connsiteX365" fmla="*/ 11542008 w 12191992"/>
                <a:gd name="connsiteY365" fmla="*/ 3899419 h 6857998"/>
                <a:gd name="connsiteX366" fmla="*/ 11318274 w 12191992"/>
                <a:gd name="connsiteY366" fmla="*/ 3675685 h 6857998"/>
                <a:gd name="connsiteX367" fmla="*/ 5211499 w 12191992"/>
                <a:gd name="connsiteY367" fmla="*/ 3654380 h 6857998"/>
                <a:gd name="connsiteX368" fmla="*/ 4722885 w 12191992"/>
                <a:gd name="connsiteY368" fmla="*/ 4142993 h 6857998"/>
                <a:gd name="connsiteX369" fmla="*/ 5211499 w 12191992"/>
                <a:gd name="connsiteY369" fmla="*/ 4631606 h 6857998"/>
                <a:gd name="connsiteX370" fmla="*/ 5700110 w 12191992"/>
                <a:gd name="connsiteY370" fmla="*/ 4142993 h 6857998"/>
                <a:gd name="connsiteX371" fmla="*/ 5211499 w 12191992"/>
                <a:gd name="connsiteY371" fmla="*/ 3654380 h 6857998"/>
                <a:gd name="connsiteX372" fmla="*/ 3322538 w 12191992"/>
                <a:gd name="connsiteY372" fmla="*/ 3637386 h 6857998"/>
                <a:gd name="connsiteX373" fmla="*/ 3264175 w 12191992"/>
                <a:gd name="connsiteY373" fmla="*/ 3695750 h 6857998"/>
                <a:gd name="connsiteX374" fmla="*/ 3322538 w 12191992"/>
                <a:gd name="connsiteY374" fmla="*/ 3754114 h 6857998"/>
                <a:gd name="connsiteX375" fmla="*/ 3380903 w 12191992"/>
                <a:gd name="connsiteY375" fmla="*/ 3695750 h 6857998"/>
                <a:gd name="connsiteX376" fmla="*/ 3322538 w 12191992"/>
                <a:gd name="connsiteY376" fmla="*/ 3637386 h 6857998"/>
                <a:gd name="connsiteX377" fmla="*/ 6299319 w 12191992"/>
                <a:gd name="connsiteY377" fmla="*/ 3603194 h 6857998"/>
                <a:gd name="connsiteX378" fmla="*/ 6470227 w 12191992"/>
                <a:gd name="connsiteY378" fmla="*/ 3774101 h 6857998"/>
                <a:gd name="connsiteX379" fmla="*/ 6299319 w 12191992"/>
                <a:gd name="connsiteY379" fmla="*/ 3945009 h 6857998"/>
                <a:gd name="connsiteX380" fmla="*/ 6128412 w 12191992"/>
                <a:gd name="connsiteY380" fmla="*/ 3774101 h 6857998"/>
                <a:gd name="connsiteX381" fmla="*/ 6299319 w 12191992"/>
                <a:gd name="connsiteY381" fmla="*/ 3603194 h 6857998"/>
                <a:gd name="connsiteX382" fmla="*/ 6299319 w 12191992"/>
                <a:gd name="connsiteY382" fmla="*/ 3550367 h 6857998"/>
                <a:gd name="connsiteX383" fmla="*/ 6075586 w 12191992"/>
                <a:gd name="connsiteY383" fmla="*/ 3774101 h 6857998"/>
                <a:gd name="connsiteX384" fmla="*/ 6299319 w 12191992"/>
                <a:gd name="connsiteY384" fmla="*/ 3997835 h 6857998"/>
                <a:gd name="connsiteX385" fmla="*/ 6523053 w 12191992"/>
                <a:gd name="connsiteY385" fmla="*/ 3774101 h 6857998"/>
                <a:gd name="connsiteX386" fmla="*/ 6299319 w 12191992"/>
                <a:gd name="connsiteY386" fmla="*/ 3550367 h 6857998"/>
                <a:gd name="connsiteX387" fmla="*/ 168014 w 12191992"/>
                <a:gd name="connsiteY387" fmla="*/ 3550367 h 6857998"/>
                <a:gd name="connsiteX388" fmla="*/ 109650 w 12191992"/>
                <a:gd name="connsiteY388" fmla="*/ 3608731 h 6857998"/>
                <a:gd name="connsiteX389" fmla="*/ 168014 w 12191992"/>
                <a:gd name="connsiteY389" fmla="*/ 3667095 h 6857998"/>
                <a:gd name="connsiteX390" fmla="*/ 226378 w 12191992"/>
                <a:gd name="connsiteY390" fmla="*/ 3608731 h 6857998"/>
                <a:gd name="connsiteX391" fmla="*/ 168014 w 12191992"/>
                <a:gd name="connsiteY391" fmla="*/ 3550367 h 6857998"/>
                <a:gd name="connsiteX392" fmla="*/ 5632939 w 12191992"/>
                <a:gd name="connsiteY392" fmla="*/ 3520296 h 6857998"/>
                <a:gd name="connsiteX393" fmla="*/ 5574576 w 12191992"/>
                <a:gd name="connsiteY393" fmla="*/ 3578660 h 6857998"/>
                <a:gd name="connsiteX394" fmla="*/ 5632939 w 12191992"/>
                <a:gd name="connsiteY394" fmla="*/ 3637024 h 6857998"/>
                <a:gd name="connsiteX395" fmla="*/ 5691303 w 12191992"/>
                <a:gd name="connsiteY395" fmla="*/ 3578660 h 6857998"/>
                <a:gd name="connsiteX396" fmla="*/ 5632939 w 12191992"/>
                <a:gd name="connsiteY396" fmla="*/ 3520296 h 6857998"/>
                <a:gd name="connsiteX397" fmla="*/ 11775699 w 12191992"/>
                <a:gd name="connsiteY397" fmla="*/ 3378104 h 6857998"/>
                <a:gd name="connsiteX398" fmla="*/ 11717335 w 12191992"/>
                <a:gd name="connsiteY398" fmla="*/ 3436468 h 6857998"/>
                <a:gd name="connsiteX399" fmla="*/ 11775699 w 12191992"/>
                <a:gd name="connsiteY399" fmla="*/ 3494832 h 6857998"/>
                <a:gd name="connsiteX400" fmla="*/ 11834063 w 12191992"/>
                <a:gd name="connsiteY400" fmla="*/ 3436468 h 6857998"/>
                <a:gd name="connsiteX401" fmla="*/ 11775699 w 12191992"/>
                <a:gd name="connsiteY401" fmla="*/ 3378104 h 6857998"/>
                <a:gd name="connsiteX402" fmla="*/ 7158581 w 12191992"/>
                <a:gd name="connsiteY402" fmla="*/ 3217378 h 6857998"/>
                <a:gd name="connsiteX403" fmla="*/ 7100217 w 12191992"/>
                <a:gd name="connsiteY403" fmla="*/ 3275743 h 6857998"/>
                <a:gd name="connsiteX404" fmla="*/ 7158581 w 12191992"/>
                <a:gd name="connsiteY404" fmla="*/ 3334106 h 6857998"/>
                <a:gd name="connsiteX405" fmla="*/ 7216945 w 12191992"/>
                <a:gd name="connsiteY405" fmla="*/ 3275743 h 6857998"/>
                <a:gd name="connsiteX406" fmla="*/ 7158581 w 12191992"/>
                <a:gd name="connsiteY406" fmla="*/ 3217378 h 6857998"/>
                <a:gd name="connsiteX407" fmla="*/ 816899 w 12191992"/>
                <a:gd name="connsiteY407" fmla="*/ 3015052 h 6857998"/>
                <a:gd name="connsiteX408" fmla="*/ 758535 w 12191992"/>
                <a:gd name="connsiteY408" fmla="*/ 3073415 h 6857998"/>
                <a:gd name="connsiteX409" fmla="*/ 816899 w 12191992"/>
                <a:gd name="connsiteY409" fmla="*/ 3131778 h 6857998"/>
                <a:gd name="connsiteX410" fmla="*/ 875262 w 12191992"/>
                <a:gd name="connsiteY410" fmla="*/ 3073415 h 6857998"/>
                <a:gd name="connsiteX411" fmla="*/ 816899 w 12191992"/>
                <a:gd name="connsiteY411" fmla="*/ 3015052 h 6857998"/>
                <a:gd name="connsiteX412" fmla="*/ 3532489 w 12191992"/>
                <a:gd name="connsiteY412" fmla="*/ 2917102 h 6857998"/>
                <a:gd name="connsiteX413" fmla="*/ 3703395 w 12191992"/>
                <a:gd name="connsiteY413" fmla="*/ 3088009 h 6857998"/>
                <a:gd name="connsiteX414" fmla="*/ 3532489 w 12191992"/>
                <a:gd name="connsiteY414" fmla="*/ 3258917 h 6857998"/>
                <a:gd name="connsiteX415" fmla="*/ 3361581 w 12191992"/>
                <a:gd name="connsiteY415" fmla="*/ 3088009 h 6857998"/>
                <a:gd name="connsiteX416" fmla="*/ 3532489 w 12191992"/>
                <a:gd name="connsiteY416" fmla="*/ 2917102 h 6857998"/>
                <a:gd name="connsiteX417" fmla="*/ 3532492 w 12191992"/>
                <a:gd name="connsiteY417" fmla="*/ 2864276 h 6857998"/>
                <a:gd name="connsiteX418" fmla="*/ 3308756 w 12191992"/>
                <a:gd name="connsiteY418" fmla="*/ 3088011 h 6857998"/>
                <a:gd name="connsiteX419" fmla="*/ 3532492 w 12191992"/>
                <a:gd name="connsiteY419" fmla="*/ 3311742 h 6857998"/>
                <a:gd name="connsiteX420" fmla="*/ 3756221 w 12191992"/>
                <a:gd name="connsiteY420" fmla="*/ 3088011 h 6857998"/>
                <a:gd name="connsiteX421" fmla="*/ 3532492 w 12191992"/>
                <a:gd name="connsiteY421" fmla="*/ 2864276 h 6857998"/>
                <a:gd name="connsiteX422" fmla="*/ 7774258 w 12191992"/>
                <a:gd name="connsiteY422" fmla="*/ 2693090 h 6857998"/>
                <a:gd name="connsiteX423" fmla="*/ 7945166 w 12191992"/>
                <a:gd name="connsiteY423" fmla="*/ 2863996 h 6857998"/>
                <a:gd name="connsiteX424" fmla="*/ 7774258 w 12191992"/>
                <a:gd name="connsiteY424" fmla="*/ 3034904 h 6857998"/>
                <a:gd name="connsiteX425" fmla="*/ 7603351 w 12191992"/>
                <a:gd name="connsiteY425" fmla="*/ 2863996 h 6857998"/>
                <a:gd name="connsiteX426" fmla="*/ 7774258 w 12191992"/>
                <a:gd name="connsiteY426" fmla="*/ 2693090 h 6857998"/>
                <a:gd name="connsiteX427" fmla="*/ 1471657 w 12191992"/>
                <a:gd name="connsiteY427" fmla="*/ 2679651 h 6857998"/>
                <a:gd name="connsiteX428" fmla="*/ 1642565 w 12191992"/>
                <a:gd name="connsiteY428" fmla="*/ 2850557 h 6857998"/>
                <a:gd name="connsiteX429" fmla="*/ 1471657 w 12191992"/>
                <a:gd name="connsiteY429" fmla="*/ 3021465 h 6857998"/>
                <a:gd name="connsiteX430" fmla="*/ 1300750 w 12191992"/>
                <a:gd name="connsiteY430" fmla="*/ 2850557 h 6857998"/>
                <a:gd name="connsiteX431" fmla="*/ 1471657 w 12191992"/>
                <a:gd name="connsiteY431" fmla="*/ 2679651 h 6857998"/>
                <a:gd name="connsiteX432" fmla="*/ 5254980 w 12191992"/>
                <a:gd name="connsiteY432" fmla="*/ 2665962 h 6857998"/>
                <a:gd name="connsiteX433" fmla="*/ 5196616 w 12191992"/>
                <a:gd name="connsiteY433" fmla="*/ 2724327 h 6857998"/>
                <a:gd name="connsiteX434" fmla="*/ 5254980 w 12191992"/>
                <a:gd name="connsiteY434" fmla="*/ 2782691 h 6857998"/>
                <a:gd name="connsiteX435" fmla="*/ 5313345 w 12191992"/>
                <a:gd name="connsiteY435" fmla="*/ 2724327 h 6857998"/>
                <a:gd name="connsiteX436" fmla="*/ 5254980 w 12191992"/>
                <a:gd name="connsiteY436" fmla="*/ 2665962 h 6857998"/>
                <a:gd name="connsiteX437" fmla="*/ 2705978 w 12191992"/>
                <a:gd name="connsiteY437" fmla="*/ 2665962 h 6857998"/>
                <a:gd name="connsiteX438" fmla="*/ 2647615 w 12191992"/>
                <a:gd name="connsiteY438" fmla="*/ 2724328 h 6857998"/>
                <a:gd name="connsiteX439" fmla="*/ 2705978 w 12191992"/>
                <a:gd name="connsiteY439" fmla="*/ 2782691 h 6857998"/>
                <a:gd name="connsiteX440" fmla="*/ 2764343 w 12191992"/>
                <a:gd name="connsiteY440" fmla="*/ 2724328 h 6857998"/>
                <a:gd name="connsiteX441" fmla="*/ 2705978 w 12191992"/>
                <a:gd name="connsiteY441" fmla="*/ 2665962 h 6857998"/>
                <a:gd name="connsiteX442" fmla="*/ 10202354 w 12191992"/>
                <a:gd name="connsiteY442" fmla="*/ 2642248 h 6857998"/>
                <a:gd name="connsiteX443" fmla="*/ 10143990 w 12191992"/>
                <a:gd name="connsiteY443" fmla="*/ 2700612 h 6857998"/>
                <a:gd name="connsiteX444" fmla="*/ 10202354 w 12191992"/>
                <a:gd name="connsiteY444" fmla="*/ 2758976 h 6857998"/>
                <a:gd name="connsiteX445" fmla="*/ 10260718 w 12191992"/>
                <a:gd name="connsiteY445" fmla="*/ 2700612 h 6857998"/>
                <a:gd name="connsiteX446" fmla="*/ 10202354 w 12191992"/>
                <a:gd name="connsiteY446" fmla="*/ 2642248 h 6857998"/>
                <a:gd name="connsiteX447" fmla="*/ 7774258 w 12191992"/>
                <a:gd name="connsiteY447" fmla="*/ 2640265 h 6857998"/>
                <a:gd name="connsiteX448" fmla="*/ 7550524 w 12191992"/>
                <a:gd name="connsiteY448" fmla="*/ 2863999 h 6857998"/>
                <a:gd name="connsiteX449" fmla="*/ 7774258 w 12191992"/>
                <a:gd name="connsiteY449" fmla="*/ 3087734 h 6857998"/>
                <a:gd name="connsiteX450" fmla="*/ 7997992 w 12191992"/>
                <a:gd name="connsiteY450" fmla="*/ 2863999 h 6857998"/>
                <a:gd name="connsiteX451" fmla="*/ 7774258 w 12191992"/>
                <a:gd name="connsiteY451" fmla="*/ 2640265 h 6857998"/>
                <a:gd name="connsiteX452" fmla="*/ 1936240 w 12191992"/>
                <a:gd name="connsiteY452" fmla="*/ 2638325 h 6857998"/>
                <a:gd name="connsiteX453" fmla="*/ 1877876 w 12191992"/>
                <a:gd name="connsiteY453" fmla="*/ 2696689 h 6857998"/>
                <a:gd name="connsiteX454" fmla="*/ 1936240 w 12191992"/>
                <a:gd name="connsiteY454" fmla="*/ 2755054 h 6857998"/>
                <a:gd name="connsiteX455" fmla="*/ 1994604 w 12191992"/>
                <a:gd name="connsiteY455" fmla="*/ 2696689 h 6857998"/>
                <a:gd name="connsiteX456" fmla="*/ 1936240 w 12191992"/>
                <a:gd name="connsiteY456" fmla="*/ 2638325 h 6857998"/>
                <a:gd name="connsiteX457" fmla="*/ 1471658 w 12191992"/>
                <a:gd name="connsiteY457" fmla="*/ 2626825 h 6857998"/>
                <a:gd name="connsiteX458" fmla="*/ 1247924 w 12191992"/>
                <a:gd name="connsiteY458" fmla="*/ 2850558 h 6857998"/>
                <a:gd name="connsiteX459" fmla="*/ 1471658 w 12191992"/>
                <a:gd name="connsiteY459" fmla="*/ 3074291 h 6857998"/>
                <a:gd name="connsiteX460" fmla="*/ 1695392 w 12191992"/>
                <a:gd name="connsiteY460" fmla="*/ 2850558 h 6857998"/>
                <a:gd name="connsiteX461" fmla="*/ 1471658 w 12191992"/>
                <a:gd name="connsiteY461" fmla="*/ 2626825 h 6857998"/>
                <a:gd name="connsiteX462" fmla="*/ 5254980 w 12191992"/>
                <a:gd name="connsiteY462" fmla="*/ 2534265 h 6857998"/>
                <a:gd name="connsiteX463" fmla="*/ 5425889 w 12191992"/>
                <a:gd name="connsiteY463" fmla="*/ 2705171 h 6857998"/>
                <a:gd name="connsiteX464" fmla="*/ 5254980 w 12191992"/>
                <a:gd name="connsiteY464" fmla="*/ 2876079 h 6857998"/>
                <a:gd name="connsiteX465" fmla="*/ 5084075 w 12191992"/>
                <a:gd name="connsiteY465" fmla="*/ 2705171 h 6857998"/>
                <a:gd name="connsiteX466" fmla="*/ 5254980 w 12191992"/>
                <a:gd name="connsiteY466" fmla="*/ 2534265 h 6857998"/>
                <a:gd name="connsiteX467" fmla="*/ 5254980 w 12191992"/>
                <a:gd name="connsiteY467" fmla="*/ 2481437 h 6857998"/>
                <a:gd name="connsiteX468" fmla="*/ 5031249 w 12191992"/>
                <a:gd name="connsiteY468" fmla="*/ 2705171 h 6857998"/>
                <a:gd name="connsiteX469" fmla="*/ 5254980 w 12191992"/>
                <a:gd name="connsiteY469" fmla="*/ 2928904 h 6857998"/>
                <a:gd name="connsiteX470" fmla="*/ 5478714 w 12191992"/>
                <a:gd name="connsiteY470" fmla="*/ 2705171 h 6857998"/>
                <a:gd name="connsiteX471" fmla="*/ 5254980 w 12191992"/>
                <a:gd name="connsiteY471" fmla="*/ 2481437 h 6857998"/>
                <a:gd name="connsiteX472" fmla="*/ 8426897 w 12191992"/>
                <a:gd name="connsiteY472" fmla="*/ 2474270 h 6857998"/>
                <a:gd name="connsiteX473" fmla="*/ 8368533 w 12191992"/>
                <a:gd name="connsiteY473" fmla="*/ 2532637 h 6857998"/>
                <a:gd name="connsiteX474" fmla="*/ 8426897 w 12191992"/>
                <a:gd name="connsiteY474" fmla="*/ 2590998 h 6857998"/>
                <a:gd name="connsiteX475" fmla="*/ 8485261 w 12191992"/>
                <a:gd name="connsiteY475" fmla="*/ 2532637 h 6857998"/>
                <a:gd name="connsiteX476" fmla="*/ 8426897 w 12191992"/>
                <a:gd name="connsiteY476" fmla="*/ 2474270 h 6857998"/>
                <a:gd name="connsiteX477" fmla="*/ 11000736 w 12191992"/>
                <a:gd name="connsiteY477" fmla="*/ 2474267 h 6857998"/>
                <a:gd name="connsiteX478" fmla="*/ 10942372 w 12191992"/>
                <a:gd name="connsiteY478" fmla="*/ 2532631 h 6857998"/>
                <a:gd name="connsiteX479" fmla="*/ 11000736 w 12191992"/>
                <a:gd name="connsiteY479" fmla="*/ 2590995 h 6857998"/>
                <a:gd name="connsiteX480" fmla="*/ 11059100 w 12191992"/>
                <a:gd name="connsiteY480" fmla="*/ 2532631 h 6857998"/>
                <a:gd name="connsiteX481" fmla="*/ 11000736 w 12191992"/>
                <a:gd name="connsiteY481" fmla="*/ 2474267 h 6857998"/>
                <a:gd name="connsiteX482" fmla="*/ 10974631 w 12191992"/>
                <a:gd name="connsiteY482" fmla="*/ 2355528 h 6857998"/>
                <a:gd name="connsiteX483" fmla="*/ 11145539 w 12191992"/>
                <a:gd name="connsiteY483" fmla="*/ 2526437 h 6857998"/>
                <a:gd name="connsiteX484" fmla="*/ 10974631 w 12191992"/>
                <a:gd name="connsiteY484" fmla="*/ 2697344 h 6857998"/>
                <a:gd name="connsiteX485" fmla="*/ 10803723 w 12191992"/>
                <a:gd name="connsiteY485" fmla="*/ 2526437 h 6857998"/>
                <a:gd name="connsiteX486" fmla="*/ 10974631 w 12191992"/>
                <a:gd name="connsiteY486" fmla="*/ 2355528 h 6857998"/>
                <a:gd name="connsiteX487" fmla="*/ 11727999 w 12191992"/>
                <a:gd name="connsiteY487" fmla="*/ 2339328 h 6857998"/>
                <a:gd name="connsiteX488" fmla="*/ 11669635 w 12191992"/>
                <a:gd name="connsiteY488" fmla="*/ 2397693 h 6857998"/>
                <a:gd name="connsiteX489" fmla="*/ 11727999 w 12191992"/>
                <a:gd name="connsiteY489" fmla="*/ 2456058 h 6857998"/>
                <a:gd name="connsiteX490" fmla="*/ 11786363 w 12191992"/>
                <a:gd name="connsiteY490" fmla="*/ 2397693 h 6857998"/>
                <a:gd name="connsiteX491" fmla="*/ 11727999 w 12191992"/>
                <a:gd name="connsiteY491" fmla="*/ 2339328 h 6857998"/>
                <a:gd name="connsiteX492" fmla="*/ 2759932 w 12191992"/>
                <a:gd name="connsiteY492" fmla="*/ 2331926 h 6857998"/>
                <a:gd name="connsiteX493" fmla="*/ 3133177 w 12191992"/>
                <a:gd name="connsiteY493" fmla="*/ 2705172 h 6857998"/>
                <a:gd name="connsiteX494" fmla="*/ 2759932 w 12191992"/>
                <a:gd name="connsiteY494" fmla="*/ 3078417 h 6857998"/>
                <a:gd name="connsiteX495" fmla="*/ 2386687 w 12191992"/>
                <a:gd name="connsiteY495" fmla="*/ 2705172 h 6857998"/>
                <a:gd name="connsiteX496" fmla="*/ 2759932 w 12191992"/>
                <a:gd name="connsiteY496" fmla="*/ 2331926 h 6857998"/>
                <a:gd name="connsiteX497" fmla="*/ 10974631 w 12191992"/>
                <a:gd name="connsiteY497" fmla="*/ 2302701 h 6857998"/>
                <a:gd name="connsiteX498" fmla="*/ 10750897 w 12191992"/>
                <a:gd name="connsiteY498" fmla="*/ 2526437 h 6857998"/>
                <a:gd name="connsiteX499" fmla="*/ 10974631 w 12191992"/>
                <a:gd name="connsiteY499" fmla="*/ 2750169 h 6857998"/>
                <a:gd name="connsiteX500" fmla="*/ 11198365 w 12191992"/>
                <a:gd name="connsiteY500" fmla="*/ 2526437 h 6857998"/>
                <a:gd name="connsiteX501" fmla="*/ 10974631 w 12191992"/>
                <a:gd name="connsiteY501" fmla="*/ 2302701 h 6857998"/>
                <a:gd name="connsiteX502" fmla="*/ 2759934 w 12191992"/>
                <a:gd name="connsiteY502" fmla="*/ 2216559 h 6857998"/>
                <a:gd name="connsiteX503" fmla="*/ 2271321 w 12191992"/>
                <a:gd name="connsiteY503" fmla="*/ 2705172 h 6857998"/>
                <a:gd name="connsiteX504" fmla="*/ 2759934 w 12191992"/>
                <a:gd name="connsiteY504" fmla="*/ 3193786 h 6857998"/>
                <a:gd name="connsiteX505" fmla="*/ 3248547 w 12191992"/>
                <a:gd name="connsiteY505" fmla="*/ 2705172 h 6857998"/>
                <a:gd name="connsiteX506" fmla="*/ 2759934 w 12191992"/>
                <a:gd name="connsiteY506" fmla="*/ 2216559 h 6857998"/>
                <a:gd name="connsiteX507" fmla="*/ 0 w 12191992"/>
                <a:gd name="connsiteY507" fmla="*/ 2153195 h 6857998"/>
                <a:gd name="connsiteX508" fmla="*/ 1 w 12191992"/>
                <a:gd name="connsiteY508" fmla="*/ 2153195 h 6857998"/>
                <a:gd name="connsiteX509" fmla="*/ 373246 w 12191992"/>
                <a:gd name="connsiteY509" fmla="*/ 2526440 h 6857998"/>
                <a:gd name="connsiteX510" fmla="*/ 1 w 12191992"/>
                <a:gd name="connsiteY510" fmla="*/ 2899684 h 6857998"/>
                <a:gd name="connsiteX511" fmla="*/ 0 w 12191992"/>
                <a:gd name="connsiteY511" fmla="*/ 2899684 h 6857998"/>
                <a:gd name="connsiteX512" fmla="*/ 10997639 w 12191992"/>
                <a:gd name="connsiteY512" fmla="*/ 2153191 h 6857998"/>
                <a:gd name="connsiteX513" fmla="*/ 11370884 w 12191992"/>
                <a:gd name="connsiteY513" fmla="*/ 2526437 h 6857998"/>
                <a:gd name="connsiteX514" fmla="*/ 10997639 w 12191992"/>
                <a:gd name="connsiteY514" fmla="*/ 2899681 h 6857998"/>
                <a:gd name="connsiteX515" fmla="*/ 10624394 w 12191992"/>
                <a:gd name="connsiteY515" fmla="*/ 2526437 h 6857998"/>
                <a:gd name="connsiteX516" fmla="*/ 10997639 w 12191992"/>
                <a:gd name="connsiteY516" fmla="*/ 2153191 h 6857998"/>
                <a:gd name="connsiteX517" fmla="*/ 6739537 w 12191992"/>
                <a:gd name="connsiteY517" fmla="*/ 2153191 h 6857998"/>
                <a:gd name="connsiteX518" fmla="*/ 7112782 w 12191992"/>
                <a:gd name="connsiteY518" fmla="*/ 2526436 h 6857998"/>
                <a:gd name="connsiteX519" fmla="*/ 6739537 w 12191992"/>
                <a:gd name="connsiteY519" fmla="*/ 2899681 h 6857998"/>
                <a:gd name="connsiteX520" fmla="*/ 6366292 w 12191992"/>
                <a:gd name="connsiteY520" fmla="*/ 2526436 h 6857998"/>
                <a:gd name="connsiteX521" fmla="*/ 6739537 w 12191992"/>
                <a:gd name="connsiteY521" fmla="*/ 2153191 h 6857998"/>
                <a:gd name="connsiteX522" fmla="*/ 5945811 w 12191992"/>
                <a:gd name="connsiteY522" fmla="*/ 2076335 h 6857998"/>
                <a:gd name="connsiteX523" fmla="*/ 5887446 w 12191992"/>
                <a:gd name="connsiteY523" fmla="*/ 2134699 h 6857998"/>
                <a:gd name="connsiteX524" fmla="*/ 5945811 w 12191992"/>
                <a:gd name="connsiteY524" fmla="*/ 2193063 h 6857998"/>
                <a:gd name="connsiteX525" fmla="*/ 6004174 w 12191992"/>
                <a:gd name="connsiteY525" fmla="*/ 2134699 h 6857998"/>
                <a:gd name="connsiteX526" fmla="*/ 5945811 w 12191992"/>
                <a:gd name="connsiteY526" fmla="*/ 2076335 h 6857998"/>
                <a:gd name="connsiteX527" fmla="*/ 5105295 w 12191992"/>
                <a:gd name="connsiteY527" fmla="*/ 2076334 h 6857998"/>
                <a:gd name="connsiteX528" fmla="*/ 5640313 w 12191992"/>
                <a:gd name="connsiteY528" fmla="*/ 2611353 h 6857998"/>
                <a:gd name="connsiteX529" fmla="*/ 5105295 w 12191992"/>
                <a:gd name="connsiteY529" fmla="*/ 3146372 h 6857998"/>
                <a:gd name="connsiteX530" fmla="*/ 4570275 w 12191992"/>
                <a:gd name="connsiteY530" fmla="*/ 2611353 h 6857998"/>
                <a:gd name="connsiteX531" fmla="*/ 5105295 w 12191992"/>
                <a:gd name="connsiteY531" fmla="*/ 2076334 h 6857998"/>
                <a:gd name="connsiteX532" fmla="*/ 9363394 w 12191992"/>
                <a:gd name="connsiteY532" fmla="*/ 2076333 h 6857998"/>
                <a:gd name="connsiteX533" fmla="*/ 9898413 w 12191992"/>
                <a:gd name="connsiteY533" fmla="*/ 2611352 h 6857998"/>
                <a:gd name="connsiteX534" fmla="*/ 9363394 w 12191992"/>
                <a:gd name="connsiteY534" fmla="*/ 3146370 h 6857998"/>
                <a:gd name="connsiteX535" fmla="*/ 8828375 w 12191992"/>
                <a:gd name="connsiteY535" fmla="*/ 2611352 h 6857998"/>
                <a:gd name="connsiteX536" fmla="*/ 9363394 w 12191992"/>
                <a:gd name="connsiteY536" fmla="*/ 2076333 h 6857998"/>
                <a:gd name="connsiteX537" fmla="*/ 10997639 w 12191992"/>
                <a:gd name="connsiteY537" fmla="*/ 2037826 h 6857998"/>
                <a:gd name="connsiteX538" fmla="*/ 10509026 w 12191992"/>
                <a:gd name="connsiteY538" fmla="*/ 2526440 h 6857998"/>
                <a:gd name="connsiteX539" fmla="*/ 10997639 w 12191992"/>
                <a:gd name="connsiteY539" fmla="*/ 3015052 h 6857998"/>
                <a:gd name="connsiteX540" fmla="*/ 11486252 w 12191992"/>
                <a:gd name="connsiteY540" fmla="*/ 2526440 h 6857998"/>
                <a:gd name="connsiteX541" fmla="*/ 10997639 w 12191992"/>
                <a:gd name="connsiteY541" fmla="*/ 2037826 h 6857998"/>
                <a:gd name="connsiteX542" fmla="*/ 6739537 w 12191992"/>
                <a:gd name="connsiteY542" fmla="*/ 2037826 h 6857998"/>
                <a:gd name="connsiteX543" fmla="*/ 6250924 w 12191992"/>
                <a:gd name="connsiteY543" fmla="*/ 2526440 h 6857998"/>
                <a:gd name="connsiteX544" fmla="*/ 6739537 w 12191992"/>
                <a:gd name="connsiteY544" fmla="*/ 3015052 h 6857998"/>
                <a:gd name="connsiteX545" fmla="*/ 7228150 w 12191992"/>
                <a:gd name="connsiteY545" fmla="*/ 2526440 h 6857998"/>
                <a:gd name="connsiteX546" fmla="*/ 6739537 w 12191992"/>
                <a:gd name="connsiteY546" fmla="*/ 2037826 h 6857998"/>
                <a:gd name="connsiteX547" fmla="*/ 1713671 w 12191992"/>
                <a:gd name="connsiteY547" fmla="*/ 2028570 h 6857998"/>
                <a:gd name="connsiteX548" fmla="*/ 1655307 w 12191992"/>
                <a:gd name="connsiteY548" fmla="*/ 2086934 h 6857998"/>
                <a:gd name="connsiteX549" fmla="*/ 1713671 w 12191992"/>
                <a:gd name="connsiteY549" fmla="*/ 2145298 h 6857998"/>
                <a:gd name="connsiteX550" fmla="*/ 1772035 w 12191992"/>
                <a:gd name="connsiteY550" fmla="*/ 2086934 h 6857998"/>
                <a:gd name="connsiteX551" fmla="*/ 1713671 w 12191992"/>
                <a:gd name="connsiteY551" fmla="*/ 2028570 h 6857998"/>
                <a:gd name="connsiteX552" fmla="*/ 943932 w 12191992"/>
                <a:gd name="connsiteY552" fmla="*/ 2000931 h 6857998"/>
                <a:gd name="connsiteX553" fmla="*/ 885569 w 12191992"/>
                <a:gd name="connsiteY553" fmla="*/ 2059295 h 6857998"/>
                <a:gd name="connsiteX554" fmla="*/ 943932 w 12191992"/>
                <a:gd name="connsiteY554" fmla="*/ 2117660 h 6857998"/>
                <a:gd name="connsiteX555" fmla="*/ 1002296 w 12191992"/>
                <a:gd name="connsiteY555" fmla="*/ 2059295 h 6857998"/>
                <a:gd name="connsiteX556" fmla="*/ 943932 w 12191992"/>
                <a:gd name="connsiteY556" fmla="*/ 2000931 h 6857998"/>
                <a:gd name="connsiteX557" fmla="*/ 9363394 w 12191992"/>
                <a:gd name="connsiteY557" fmla="*/ 1910966 h 6857998"/>
                <a:gd name="connsiteX558" fmla="*/ 8663004 w 12191992"/>
                <a:gd name="connsiteY558" fmla="*/ 2611354 h 6857998"/>
                <a:gd name="connsiteX559" fmla="*/ 9363394 w 12191992"/>
                <a:gd name="connsiteY559" fmla="*/ 3311742 h 6857998"/>
                <a:gd name="connsiteX560" fmla="*/ 10063784 w 12191992"/>
                <a:gd name="connsiteY560" fmla="*/ 2611354 h 6857998"/>
                <a:gd name="connsiteX561" fmla="*/ 9363394 w 12191992"/>
                <a:gd name="connsiteY561" fmla="*/ 1910966 h 6857998"/>
                <a:gd name="connsiteX562" fmla="*/ 5105297 w 12191992"/>
                <a:gd name="connsiteY562" fmla="*/ 1910966 h 6857998"/>
                <a:gd name="connsiteX563" fmla="*/ 4404905 w 12191992"/>
                <a:gd name="connsiteY563" fmla="*/ 2611354 h 6857998"/>
                <a:gd name="connsiteX564" fmla="*/ 5105297 w 12191992"/>
                <a:gd name="connsiteY564" fmla="*/ 3311742 h 6857998"/>
                <a:gd name="connsiteX565" fmla="*/ 5805684 w 12191992"/>
                <a:gd name="connsiteY565" fmla="*/ 2611354 h 6857998"/>
                <a:gd name="connsiteX566" fmla="*/ 5105297 w 12191992"/>
                <a:gd name="connsiteY566" fmla="*/ 1910966 h 6857998"/>
                <a:gd name="connsiteX567" fmla="*/ 7434589 w 12191992"/>
                <a:gd name="connsiteY567" fmla="*/ 1836875 h 6857998"/>
                <a:gd name="connsiteX568" fmla="*/ 7376225 w 12191992"/>
                <a:gd name="connsiteY568" fmla="*/ 1895239 h 6857998"/>
                <a:gd name="connsiteX569" fmla="*/ 7434589 w 12191992"/>
                <a:gd name="connsiteY569" fmla="*/ 1953603 h 6857998"/>
                <a:gd name="connsiteX570" fmla="*/ 7492953 w 12191992"/>
                <a:gd name="connsiteY570" fmla="*/ 1895239 h 6857998"/>
                <a:gd name="connsiteX571" fmla="*/ 7434589 w 12191992"/>
                <a:gd name="connsiteY571" fmla="*/ 1836875 h 6857998"/>
                <a:gd name="connsiteX572" fmla="*/ 4286000 w 12191992"/>
                <a:gd name="connsiteY572" fmla="*/ 1740056 h 6857998"/>
                <a:gd name="connsiteX573" fmla="*/ 4456908 w 12191992"/>
                <a:gd name="connsiteY573" fmla="*/ 1910963 h 6857998"/>
                <a:gd name="connsiteX574" fmla="*/ 4286000 w 12191992"/>
                <a:gd name="connsiteY574" fmla="*/ 2081871 h 6857998"/>
                <a:gd name="connsiteX575" fmla="*/ 4115096 w 12191992"/>
                <a:gd name="connsiteY575" fmla="*/ 1910963 h 6857998"/>
                <a:gd name="connsiteX576" fmla="*/ 4286000 w 12191992"/>
                <a:gd name="connsiteY576" fmla="*/ 1740056 h 6857998"/>
                <a:gd name="connsiteX577" fmla="*/ 8544100 w 12191992"/>
                <a:gd name="connsiteY577" fmla="*/ 1740055 h 6857998"/>
                <a:gd name="connsiteX578" fmla="*/ 8715008 w 12191992"/>
                <a:gd name="connsiteY578" fmla="*/ 1910962 h 6857998"/>
                <a:gd name="connsiteX579" fmla="*/ 8544100 w 12191992"/>
                <a:gd name="connsiteY579" fmla="*/ 2081870 h 6857998"/>
                <a:gd name="connsiteX580" fmla="*/ 8373193 w 12191992"/>
                <a:gd name="connsiteY580" fmla="*/ 1910962 h 6857998"/>
                <a:gd name="connsiteX581" fmla="*/ 8544100 w 12191992"/>
                <a:gd name="connsiteY581" fmla="*/ 1740055 h 6857998"/>
                <a:gd name="connsiteX582" fmla="*/ 3239318 w 12191992"/>
                <a:gd name="connsiteY582" fmla="*/ 1725650 h 6857998"/>
                <a:gd name="connsiteX583" fmla="*/ 3180953 w 12191992"/>
                <a:gd name="connsiteY583" fmla="*/ 1784014 h 6857998"/>
                <a:gd name="connsiteX584" fmla="*/ 3239318 w 12191992"/>
                <a:gd name="connsiteY584" fmla="*/ 1842378 h 6857998"/>
                <a:gd name="connsiteX585" fmla="*/ 3297682 w 12191992"/>
                <a:gd name="connsiteY585" fmla="*/ 1784014 h 6857998"/>
                <a:gd name="connsiteX586" fmla="*/ 3239318 w 12191992"/>
                <a:gd name="connsiteY586" fmla="*/ 1725650 h 6857998"/>
                <a:gd name="connsiteX587" fmla="*/ 2469579 w 12191992"/>
                <a:gd name="connsiteY587" fmla="*/ 1698011 h 6857998"/>
                <a:gd name="connsiteX588" fmla="*/ 2411215 w 12191992"/>
                <a:gd name="connsiteY588" fmla="*/ 1756375 h 6857998"/>
                <a:gd name="connsiteX589" fmla="*/ 2469579 w 12191992"/>
                <a:gd name="connsiteY589" fmla="*/ 1814739 h 6857998"/>
                <a:gd name="connsiteX590" fmla="*/ 2527943 w 12191992"/>
                <a:gd name="connsiteY590" fmla="*/ 1756375 h 6857998"/>
                <a:gd name="connsiteX591" fmla="*/ 2469579 w 12191992"/>
                <a:gd name="connsiteY591" fmla="*/ 1698011 h 6857998"/>
                <a:gd name="connsiteX592" fmla="*/ 8544100 w 12191992"/>
                <a:gd name="connsiteY592" fmla="*/ 1687231 h 6857998"/>
                <a:gd name="connsiteX593" fmla="*/ 8320366 w 12191992"/>
                <a:gd name="connsiteY593" fmla="*/ 1910966 h 6857998"/>
                <a:gd name="connsiteX594" fmla="*/ 8544100 w 12191992"/>
                <a:gd name="connsiteY594" fmla="*/ 2134699 h 6857998"/>
                <a:gd name="connsiteX595" fmla="*/ 8767834 w 12191992"/>
                <a:gd name="connsiteY595" fmla="*/ 1910966 h 6857998"/>
                <a:gd name="connsiteX596" fmla="*/ 8544100 w 12191992"/>
                <a:gd name="connsiteY596" fmla="*/ 1687231 h 6857998"/>
                <a:gd name="connsiteX597" fmla="*/ 4286001 w 12191992"/>
                <a:gd name="connsiteY597" fmla="*/ 1687231 h 6857998"/>
                <a:gd name="connsiteX598" fmla="*/ 4062271 w 12191992"/>
                <a:gd name="connsiteY598" fmla="*/ 1910966 h 6857998"/>
                <a:gd name="connsiteX599" fmla="*/ 4286001 w 12191992"/>
                <a:gd name="connsiteY599" fmla="*/ 2134699 h 6857998"/>
                <a:gd name="connsiteX600" fmla="*/ 4509736 w 12191992"/>
                <a:gd name="connsiteY600" fmla="*/ 1910966 h 6857998"/>
                <a:gd name="connsiteX601" fmla="*/ 4286001 w 12191992"/>
                <a:gd name="connsiteY601" fmla="*/ 1687231 h 6857998"/>
                <a:gd name="connsiteX602" fmla="*/ 10492150 w 12191992"/>
                <a:gd name="connsiteY602" fmla="*/ 1667229 h 6857998"/>
                <a:gd name="connsiteX603" fmla="*/ 10433786 w 12191992"/>
                <a:gd name="connsiteY603" fmla="*/ 1725593 h 6857998"/>
                <a:gd name="connsiteX604" fmla="*/ 10492150 w 12191992"/>
                <a:gd name="connsiteY604" fmla="*/ 1783957 h 6857998"/>
                <a:gd name="connsiteX605" fmla="*/ 10550514 w 12191992"/>
                <a:gd name="connsiteY605" fmla="*/ 1725593 h 6857998"/>
                <a:gd name="connsiteX606" fmla="*/ 10492150 w 12191992"/>
                <a:gd name="connsiteY606" fmla="*/ 1667229 h 6857998"/>
                <a:gd name="connsiteX607" fmla="*/ 11927943 w 12191992"/>
                <a:gd name="connsiteY607" fmla="*/ 1579667 h 6857998"/>
                <a:gd name="connsiteX608" fmla="*/ 12098851 w 12191992"/>
                <a:gd name="connsiteY608" fmla="*/ 1750574 h 6857998"/>
                <a:gd name="connsiteX609" fmla="*/ 11927943 w 12191992"/>
                <a:gd name="connsiteY609" fmla="*/ 1921482 h 6857998"/>
                <a:gd name="connsiteX610" fmla="*/ 11757035 w 12191992"/>
                <a:gd name="connsiteY610" fmla="*/ 1750574 h 6857998"/>
                <a:gd name="connsiteX611" fmla="*/ 11927943 w 12191992"/>
                <a:gd name="connsiteY611" fmla="*/ 1579667 h 6857998"/>
                <a:gd name="connsiteX612" fmla="*/ 8960234 w 12191992"/>
                <a:gd name="connsiteY612" fmla="*/ 1533955 h 6857998"/>
                <a:gd name="connsiteX613" fmla="*/ 8901870 w 12191992"/>
                <a:gd name="connsiteY613" fmla="*/ 1592319 h 6857998"/>
                <a:gd name="connsiteX614" fmla="*/ 8960234 w 12191992"/>
                <a:gd name="connsiteY614" fmla="*/ 1650683 h 6857998"/>
                <a:gd name="connsiteX615" fmla="*/ 9018598 w 12191992"/>
                <a:gd name="connsiteY615" fmla="*/ 1592319 h 6857998"/>
                <a:gd name="connsiteX616" fmla="*/ 8960234 w 12191992"/>
                <a:gd name="connsiteY616" fmla="*/ 1533955 h 6857998"/>
                <a:gd name="connsiteX617" fmla="*/ 11927943 w 12191992"/>
                <a:gd name="connsiteY617" fmla="*/ 1526843 h 6857998"/>
                <a:gd name="connsiteX618" fmla="*/ 11704209 w 12191992"/>
                <a:gd name="connsiteY618" fmla="*/ 1750577 h 6857998"/>
                <a:gd name="connsiteX619" fmla="*/ 11927943 w 12191992"/>
                <a:gd name="connsiteY619" fmla="*/ 1974311 h 6857998"/>
                <a:gd name="connsiteX620" fmla="*/ 12151677 w 12191992"/>
                <a:gd name="connsiteY620" fmla="*/ 1750577 h 6857998"/>
                <a:gd name="connsiteX621" fmla="*/ 11927943 w 12191992"/>
                <a:gd name="connsiteY621" fmla="*/ 1526843 h 6857998"/>
                <a:gd name="connsiteX622" fmla="*/ 2076102 w 12191992"/>
                <a:gd name="connsiteY622" fmla="*/ 1496321 h 6857998"/>
                <a:gd name="connsiteX623" fmla="*/ 2247012 w 12191992"/>
                <a:gd name="connsiteY623" fmla="*/ 1667228 h 6857998"/>
                <a:gd name="connsiteX624" fmla="*/ 2076102 w 12191992"/>
                <a:gd name="connsiteY624" fmla="*/ 1838136 h 6857998"/>
                <a:gd name="connsiteX625" fmla="*/ 1905195 w 12191992"/>
                <a:gd name="connsiteY625" fmla="*/ 1667228 h 6857998"/>
                <a:gd name="connsiteX626" fmla="*/ 2076102 w 12191992"/>
                <a:gd name="connsiteY626" fmla="*/ 1496321 h 6857998"/>
                <a:gd name="connsiteX627" fmla="*/ 442535 w 12191992"/>
                <a:gd name="connsiteY627" fmla="*/ 1454101 h 6857998"/>
                <a:gd name="connsiteX628" fmla="*/ 613443 w 12191992"/>
                <a:gd name="connsiteY628" fmla="*/ 1625009 h 6857998"/>
                <a:gd name="connsiteX629" fmla="*/ 442535 w 12191992"/>
                <a:gd name="connsiteY629" fmla="*/ 1795917 h 6857998"/>
                <a:gd name="connsiteX630" fmla="*/ 271627 w 12191992"/>
                <a:gd name="connsiteY630" fmla="*/ 1625009 h 6857998"/>
                <a:gd name="connsiteX631" fmla="*/ 442535 w 12191992"/>
                <a:gd name="connsiteY631" fmla="*/ 1454101 h 6857998"/>
                <a:gd name="connsiteX632" fmla="*/ 2076104 w 12191992"/>
                <a:gd name="connsiteY632" fmla="*/ 1443495 h 6857998"/>
                <a:gd name="connsiteX633" fmla="*/ 1852370 w 12191992"/>
                <a:gd name="connsiteY633" fmla="*/ 1667229 h 6857998"/>
                <a:gd name="connsiteX634" fmla="*/ 2076104 w 12191992"/>
                <a:gd name="connsiteY634" fmla="*/ 1890964 h 6857998"/>
                <a:gd name="connsiteX635" fmla="*/ 2299840 w 12191992"/>
                <a:gd name="connsiteY635" fmla="*/ 1667229 h 6857998"/>
                <a:gd name="connsiteX636" fmla="*/ 2076104 w 12191992"/>
                <a:gd name="connsiteY636" fmla="*/ 1443495 h 6857998"/>
                <a:gd name="connsiteX637" fmla="*/ 442535 w 12191992"/>
                <a:gd name="connsiteY637" fmla="*/ 1401274 h 6857998"/>
                <a:gd name="connsiteX638" fmla="*/ 218801 w 12191992"/>
                <a:gd name="connsiteY638" fmla="*/ 1625008 h 6857998"/>
                <a:gd name="connsiteX639" fmla="*/ 442535 w 12191992"/>
                <a:gd name="connsiteY639" fmla="*/ 1848742 h 6857998"/>
                <a:gd name="connsiteX640" fmla="*/ 666269 w 12191992"/>
                <a:gd name="connsiteY640" fmla="*/ 1625008 h 6857998"/>
                <a:gd name="connsiteX641" fmla="*/ 442535 w 12191992"/>
                <a:gd name="connsiteY641" fmla="*/ 1401274 h 6857998"/>
                <a:gd name="connsiteX642" fmla="*/ 8446758 w 12191992"/>
                <a:gd name="connsiteY642" fmla="*/ 1259211 h 6857998"/>
                <a:gd name="connsiteX643" fmla="*/ 8388394 w 12191992"/>
                <a:gd name="connsiteY643" fmla="*/ 1317575 h 6857998"/>
                <a:gd name="connsiteX644" fmla="*/ 8446758 w 12191992"/>
                <a:gd name="connsiteY644" fmla="*/ 1375940 h 6857998"/>
                <a:gd name="connsiteX645" fmla="*/ 8505122 w 12191992"/>
                <a:gd name="connsiteY645" fmla="*/ 1317575 h 6857998"/>
                <a:gd name="connsiteX646" fmla="*/ 8446758 w 12191992"/>
                <a:gd name="connsiteY646" fmla="*/ 1259211 h 6857998"/>
                <a:gd name="connsiteX647" fmla="*/ 4188664 w 12191992"/>
                <a:gd name="connsiteY647" fmla="*/ 1259211 h 6857998"/>
                <a:gd name="connsiteX648" fmla="*/ 4130300 w 12191992"/>
                <a:gd name="connsiteY648" fmla="*/ 1317575 h 6857998"/>
                <a:gd name="connsiteX649" fmla="*/ 4188664 w 12191992"/>
                <a:gd name="connsiteY649" fmla="*/ 1375940 h 6857998"/>
                <a:gd name="connsiteX650" fmla="*/ 4247023 w 12191992"/>
                <a:gd name="connsiteY650" fmla="*/ 1317575 h 6857998"/>
                <a:gd name="connsiteX651" fmla="*/ 4188664 w 12191992"/>
                <a:gd name="connsiteY651" fmla="*/ 1259211 h 6857998"/>
                <a:gd name="connsiteX652" fmla="*/ 5835861 w 12191992"/>
                <a:gd name="connsiteY652" fmla="*/ 1252747 h 6857998"/>
                <a:gd name="connsiteX653" fmla="*/ 5777497 w 12191992"/>
                <a:gd name="connsiteY653" fmla="*/ 1311111 h 6857998"/>
                <a:gd name="connsiteX654" fmla="*/ 5835861 w 12191992"/>
                <a:gd name="connsiteY654" fmla="*/ 1369476 h 6857998"/>
                <a:gd name="connsiteX655" fmla="*/ 5894224 w 12191992"/>
                <a:gd name="connsiteY655" fmla="*/ 1311111 h 6857998"/>
                <a:gd name="connsiteX656" fmla="*/ 5835861 w 12191992"/>
                <a:gd name="connsiteY656" fmla="*/ 1252747 h 6857998"/>
                <a:gd name="connsiteX657" fmla="*/ 1537557 w 12191992"/>
                <a:gd name="connsiteY657" fmla="*/ 1243739 h 6857998"/>
                <a:gd name="connsiteX658" fmla="*/ 1479193 w 12191992"/>
                <a:gd name="connsiteY658" fmla="*/ 1302103 h 6857998"/>
                <a:gd name="connsiteX659" fmla="*/ 1537557 w 12191992"/>
                <a:gd name="connsiteY659" fmla="*/ 1360468 h 6857998"/>
                <a:gd name="connsiteX660" fmla="*/ 1595921 w 12191992"/>
                <a:gd name="connsiteY660" fmla="*/ 1302103 h 6857998"/>
                <a:gd name="connsiteX661" fmla="*/ 1537557 w 12191992"/>
                <a:gd name="connsiteY661" fmla="*/ 1243739 h 6857998"/>
                <a:gd name="connsiteX662" fmla="*/ 11541634 w 12191992"/>
                <a:gd name="connsiteY662" fmla="*/ 1073328 h 6857998"/>
                <a:gd name="connsiteX663" fmla="*/ 11483270 w 12191992"/>
                <a:gd name="connsiteY663" fmla="*/ 1131692 h 6857998"/>
                <a:gd name="connsiteX664" fmla="*/ 11541634 w 12191992"/>
                <a:gd name="connsiteY664" fmla="*/ 1190056 h 6857998"/>
                <a:gd name="connsiteX665" fmla="*/ 11599998 w 12191992"/>
                <a:gd name="connsiteY665" fmla="*/ 1131692 h 6857998"/>
                <a:gd name="connsiteX666" fmla="*/ 11541634 w 12191992"/>
                <a:gd name="connsiteY666" fmla="*/ 1073328 h 6857998"/>
                <a:gd name="connsiteX667" fmla="*/ 6970082 w 12191992"/>
                <a:gd name="connsiteY667" fmla="*/ 972290 h 6857998"/>
                <a:gd name="connsiteX668" fmla="*/ 6911718 w 12191992"/>
                <a:gd name="connsiteY668" fmla="*/ 1030654 h 6857998"/>
                <a:gd name="connsiteX669" fmla="*/ 6970082 w 12191992"/>
                <a:gd name="connsiteY669" fmla="*/ 1089019 h 6857998"/>
                <a:gd name="connsiteX670" fmla="*/ 7028446 w 12191992"/>
                <a:gd name="connsiteY670" fmla="*/ 1030654 h 6857998"/>
                <a:gd name="connsiteX671" fmla="*/ 6970082 w 12191992"/>
                <a:gd name="connsiteY671" fmla="*/ 972290 h 6857998"/>
                <a:gd name="connsiteX672" fmla="*/ 6494633 w 12191992"/>
                <a:gd name="connsiteY672" fmla="*/ 907459 h 6857998"/>
                <a:gd name="connsiteX673" fmla="*/ 6665541 w 12191992"/>
                <a:gd name="connsiteY673" fmla="*/ 1078368 h 6857998"/>
                <a:gd name="connsiteX674" fmla="*/ 6494633 w 12191992"/>
                <a:gd name="connsiteY674" fmla="*/ 1249276 h 6857998"/>
                <a:gd name="connsiteX675" fmla="*/ 6323726 w 12191992"/>
                <a:gd name="connsiteY675" fmla="*/ 1078368 h 6857998"/>
                <a:gd name="connsiteX676" fmla="*/ 6494633 w 12191992"/>
                <a:gd name="connsiteY676" fmla="*/ 907459 h 6857998"/>
                <a:gd name="connsiteX677" fmla="*/ 10567390 w 12191992"/>
                <a:gd name="connsiteY677" fmla="*/ 854635 h 6857998"/>
                <a:gd name="connsiteX678" fmla="*/ 10509026 w 12191992"/>
                <a:gd name="connsiteY678" fmla="*/ 912999 h 6857998"/>
                <a:gd name="connsiteX679" fmla="*/ 10567390 w 12191992"/>
                <a:gd name="connsiteY679" fmla="*/ 971363 h 6857998"/>
                <a:gd name="connsiteX680" fmla="*/ 10625754 w 12191992"/>
                <a:gd name="connsiteY680" fmla="*/ 912999 h 6857998"/>
                <a:gd name="connsiteX681" fmla="*/ 10567390 w 12191992"/>
                <a:gd name="connsiteY681" fmla="*/ 854635 h 6857998"/>
                <a:gd name="connsiteX682" fmla="*/ 6494633 w 12191992"/>
                <a:gd name="connsiteY682" fmla="*/ 854635 h 6857998"/>
                <a:gd name="connsiteX683" fmla="*/ 6270899 w 12191992"/>
                <a:gd name="connsiteY683" fmla="*/ 1078370 h 6857998"/>
                <a:gd name="connsiteX684" fmla="*/ 6494633 w 12191992"/>
                <a:gd name="connsiteY684" fmla="*/ 1302103 h 6857998"/>
                <a:gd name="connsiteX685" fmla="*/ 6718367 w 12191992"/>
                <a:gd name="connsiteY685" fmla="*/ 1078370 h 6857998"/>
                <a:gd name="connsiteX686" fmla="*/ 6494633 w 12191992"/>
                <a:gd name="connsiteY686" fmla="*/ 854635 h 6857998"/>
                <a:gd name="connsiteX687" fmla="*/ 5638925 w 12191992"/>
                <a:gd name="connsiteY687" fmla="*/ 487798 h 6857998"/>
                <a:gd name="connsiteX688" fmla="*/ 5809833 w 12191992"/>
                <a:gd name="connsiteY688" fmla="*/ 658706 h 6857998"/>
                <a:gd name="connsiteX689" fmla="*/ 5638925 w 12191992"/>
                <a:gd name="connsiteY689" fmla="*/ 829614 h 6857998"/>
                <a:gd name="connsiteX690" fmla="*/ 5468018 w 12191992"/>
                <a:gd name="connsiteY690" fmla="*/ 658706 h 6857998"/>
                <a:gd name="connsiteX691" fmla="*/ 5638925 w 12191992"/>
                <a:gd name="connsiteY691" fmla="*/ 487798 h 6857998"/>
                <a:gd name="connsiteX692" fmla="*/ 7655475 w 12191992"/>
                <a:gd name="connsiteY692" fmla="*/ 458262 h 6857998"/>
                <a:gd name="connsiteX693" fmla="*/ 8028720 w 12191992"/>
                <a:gd name="connsiteY693" fmla="*/ 831507 h 6857998"/>
                <a:gd name="connsiteX694" fmla="*/ 7655475 w 12191992"/>
                <a:gd name="connsiteY694" fmla="*/ 1204752 h 6857998"/>
                <a:gd name="connsiteX695" fmla="*/ 7282230 w 12191992"/>
                <a:gd name="connsiteY695" fmla="*/ 831507 h 6857998"/>
                <a:gd name="connsiteX696" fmla="*/ 7655475 w 12191992"/>
                <a:gd name="connsiteY696" fmla="*/ 458262 h 6857998"/>
                <a:gd name="connsiteX697" fmla="*/ 5638926 w 12191992"/>
                <a:gd name="connsiteY697" fmla="*/ 434974 h 6857998"/>
                <a:gd name="connsiteX698" fmla="*/ 5415194 w 12191992"/>
                <a:gd name="connsiteY698" fmla="*/ 658708 h 6857998"/>
                <a:gd name="connsiteX699" fmla="*/ 5638926 w 12191992"/>
                <a:gd name="connsiteY699" fmla="*/ 882442 h 6857998"/>
                <a:gd name="connsiteX700" fmla="*/ 5862659 w 12191992"/>
                <a:gd name="connsiteY700" fmla="*/ 658708 h 6857998"/>
                <a:gd name="connsiteX701" fmla="*/ 5638926 w 12191992"/>
                <a:gd name="connsiteY701" fmla="*/ 434974 h 6857998"/>
                <a:gd name="connsiteX702" fmla="*/ 1427607 w 12191992"/>
                <a:gd name="connsiteY702" fmla="*/ 420152 h 6857998"/>
                <a:gd name="connsiteX703" fmla="*/ 1369243 w 12191992"/>
                <a:gd name="connsiteY703" fmla="*/ 478516 h 6857998"/>
                <a:gd name="connsiteX704" fmla="*/ 1427607 w 12191992"/>
                <a:gd name="connsiteY704" fmla="*/ 536880 h 6857998"/>
                <a:gd name="connsiteX705" fmla="*/ 1485971 w 12191992"/>
                <a:gd name="connsiteY705" fmla="*/ 478516 h 6857998"/>
                <a:gd name="connsiteX706" fmla="*/ 1427607 w 12191992"/>
                <a:gd name="connsiteY706" fmla="*/ 420152 h 6857998"/>
                <a:gd name="connsiteX707" fmla="*/ 9668686 w 12191992"/>
                <a:gd name="connsiteY707" fmla="*/ 359109 h 6857998"/>
                <a:gd name="connsiteX708" fmla="*/ 10041931 w 12191992"/>
                <a:gd name="connsiteY708" fmla="*/ 732354 h 6857998"/>
                <a:gd name="connsiteX709" fmla="*/ 9668686 w 12191992"/>
                <a:gd name="connsiteY709" fmla="*/ 1105599 h 6857998"/>
                <a:gd name="connsiteX710" fmla="*/ 9295441 w 12191992"/>
                <a:gd name="connsiteY710" fmla="*/ 732354 h 6857998"/>
                <a:gd name="connsiteX711" fmla="*/ 9668686 w 12191992"/>
                <a:gd name="connsiteY711" fmla="*/ 359109 h 6857998"/>
                <a:gd name="connsiteX712" fmla="*/ 715236 w 12191992"/>
                <a:gd name="connsiteY712" fmla="*/ 347155 h 6857998"/>
                <a:gd name="connsiteX713" fmla="*/ 1088480 w 12191992"/>
                <a:gd name="connsiteY713" fmla="*/ 720400 h 6857998"/>
                <a:gd name="connsiteX714" fmla="*/ 715236 w 12191992"/>
                <a:gd name="connsiteY714" fmla="*/ 1093646 h 6857998"/>
                <a:gd name="connsiteX715" fmla="*/ 341991 w 12191992"/>
                <a:gd name="connsiteY715" fmla="*/ 720400 h 6857998"/>
                <a:gd name="connsiteX716" fmla="*/ 715236 w 12191992"/>
                <a:gd name="connsiteY716" fmla="*/ 347155 h 6857998"/>
                <a:gd name="connsiteX717" fmla="*/ 7655475 w 12191992"/>
                <a:gd name="connsiteY717" fmla="*/ 342896 h 6857998"/>
                <a:gd name="connsiteX718" fmla="*/ 7166862 w 12191992"/>
                <a:gd name="connsiteY718" fmla="*/ 831509 h 6857998"/>
                <a:gd name="connsiteX719" fmla="*/ 7655475 w 12191992"/>
                <a:gd name="connsiteY719" fmla="*/ 1320122 h 6857998"/>
                <a:gd name="connsiteX720" fmla="*/ 8144088 w 12191992"/>
                <a:gd name="connsiteY720" fmla="*/ 831509 h 6857998"/>
                <a:gd name="connsiteX721" fmla="*/ 7655475 w 12191992"/>
                <a:gd name="connsiteY721" fmla="*/ 342896 h 6857998"/>
                <a:gd name="connsiteX722" fmla="*/ 5977775 w 12191992"/>
                <a:gd name="connsiteY722" fmla="*/ 334895 h 6857998"/>
                <a:gd name="connsiteX723" fmla="*/ 5919412 w 12191992"/>
                <a:gd name="connsiteY723" fmla="*/ 393259 h 6857998"/>
                <a:gd name="connsiteX724" fmla="*/ 5977775 w 12191992"/>
                <a:gd name="connsiteY724" fmla="*/ 451623 h 6857998"/>
                <a:gd name="connsiteX725" fmla="*/ 6036139 w 12191992"/>
                <a:gd name="connsiteY725" fmla="*/ 393259 h 6857998"/>
                <a:gd name="connsiteX726" fmla="*/ 5977775 w 12191992"/>
                <a:gd name="connsiteY726" fmla="*/ 334895 h 6857998"/>
                <a:gd name="connsiteX727" fmla="*/ 4623357 w 12191992"/>
                <a:gd name="connsiteY727" fmla="*/ 262237 h 6857998"/>
                <a:gd name="connsiteX728" fmla="*/ 4996602 w 12191992"/>
                <a:gd name="connsiteY728" fmla="*/ 635482 h 6857998"/>
                <a:gd name="connsiteX729" fmla="*/ 4623357 w 12191992"/>
                <a:gd name="connsiteY729" fmla="*/ 1008727 h 6857998"/>
                <a:gd name="connsiteX730" fmla="*/ 4250111 w 12191992"/>
                <a:gd name="connsiteY730" fmla="*/ 635482 h 6857998"/>
                <a:gd name="connsiteX731" fmla="*/ 4623357 w 12191992"/>
                <a:gd name="connsiteY731" fmla="*/ 262237 h 6857998"/>
                <a:gd name="connsiteX732" fmla="*/ 11431684 w 12191992"/>
                <a:gd name="connsiteY732" fmla="*/ 249738 h 6857998"/>
                <a:gd name="connsiteX733" fmla="*/ 11373320 w 12191992"/>
                <a:gd name="connsiteY733" fmla="*/ 308102 h 6857998"/>
                <a:gd name="connsiteX734" fmla="*/ 11431684 w 12191992"/>
                <a:gd name="connsiteY734" fmla="*/ 366466 h 6857998"/>
                <a:gd name="connsiteX735" fmla="*/ 11490048 w 12191992"/>
                <a:gd name="connsiteY735" fmla="*/ 308102 h 6857998"/>
                <a:gd name="connsiteX736" fmla="*/ 11431684 w 12191992"/>
                <a:gd name="connsiteY736" fmla="*/ 249738 h 6857998"/>
                <a:gd name="connsiteX737" fmla="*/ 9668686 w 12191992"/>
                <a:gd name="connsiteY737" fmla="*/ 243743 h 6857998"/>
                <a:gd name="connsiteX738" fmla="*/ 9180073 w 12191992"/>
                <a:gd name="connsiteY738" fmla="*/ 732356 h 6857998"/>
                <a:gd name="connsiteX739" fmla="*/ 9668686 w 12191992"/>
                <a:gd name="connsiteY739" fmla="*/ 1220970 h 6857998"/>
                <a:gd name="connsiteX740" fmla="*/ 10157299 w 12191992"/>
                <a:gd name="connsiteY740" fmla="*/ 732356 h 6857998"/>
                <a:gd name="connsiteX741" fmla="*/ 9668686 w 12191992"/>
                <a:gd name="connsiteY741" fmla="*/ 243743 h 6857998"/>
                <a:gd name="connsiteX742" fmla="*/ 715236 w 12191992"/>
                <a:gd name="connsiteY742" fmla="*/ 231786 h 6857998"/>
                <a:gd name="connsiteX743" fmla="*/ 226623 w 12191992"/>
                <a:gd name="connsiteY743" fmla="*/ 720399 h 6857998"/>
                <a:gd name="connsiteX744" fmla="*/ 715236 w 12191992"/>
                <a:gd name="connsiteY744" fmla="*/ 1209013 h 6857998"/>
                <a:gd name="connsiteX745" fmla="*/ 1203848 w 12191992"/>
                <a:gd name="connsiteY745" fmla="*/ 720399 h 6857998"/>
                <a:gd name="connsiteX746" fmla="*/ 715236 w 12191992"/>
                <a:gd name="connsiteY746" fmla="*/ 231786 h 6857998"/>
                <a:gd name="connsiteX747" fmla="*/ 2989115 w 12191992"/>
                <a:gd name="connsiteY747" fmla="*/ 185379 h 6857998"/>
                <a:gd name="connsiteX748" fmla="*/ 3524136 w 12191992"/>
                <a:gd name="connsiteY748" fmla="*/ 720398 h 6857998"/>
                <a:gd name="connsiteX749" fmla="*/ 2989115 w 12191992"/>
                <a:gd name="connsiteY749" fmla="*/ 1255418 h 6857998"/>
                <a:gd name="connsiteX750" fmla="*/ 2454096 w 12191992"/>
                <a:gd name="connsiteY750" fmla="*/ 720398 h 6857998"/>
                <a:gd name="connsiteX751" fmla="*/ 2989115 w 12191992"/>
                <a:gd name="connsiteY751" fmla="*/ 185379 h 6857998"/>
                <a:gd name="connsiteX752" fmla="*/ 4623358 w 12191992"/>
                <a:gd name="connsiteY752" fmla="*/ 146870 h 6857998"/>
                <a:gd name="connsiteX753" fmla="*/ 4134749 w 12191992"/>
                <a:gd name="connsiteY753" fmla="*/ 635483 h 6857998"/>
                <a:gd name="connsiteX754" fmla="*/ 4623358 w 12191992"/>
                <a:gd name="connsiteY754" fmla="*/ 1124097 h 6857998"/>
                <a:gd name="connsiteX755" fmla="*/ 5111973 w 12191992"/>
                <a:gd name="connsiteY755" fmla="*/ 635483 h 6857998"/>
                <a:gd name="connsiteX756" fmla="*/ 4623358 w 12191992"/>
                <a:gd name="connsiteY756" fmla="*/ 146870 h 6857998"/>
                <a:gd name="connsiteX757" fmla="*/ 8678136 w 12191992"/>
                <a:gd name="connsiteY757" fmla="*/ 60876 h 6857998"/>
                <a:gd name="connsiteX758" fmla="*/ 8849044 w 12191992"/>
                <a:gd name="connsiteY758" fmla="*/ 231784 h 6857998"/>
                <a:gd name="connsiteX759" fmla="*/ 8678136 w 12191992"/>
                <a:gd name="connsiteY759" fmla="*/ 402692 h 6857998"/>
                <a:gd name="connsiteX760" fmla="*/ 8507228 w 12191992"/>
                <a:gd name="connsiteY760" fmla="*/ 231784 h 6857998"/>
                <a:gd name="connsiteX761" fmla="*/ 8678136 w 12191992"/>
                <a:gd name="connsiteY761" fmla="*/ 60876 h 6857998"/>
                <a:gd name="connsiteX762" fmla="*/ 9921683 w 12191992"/>
                <a:gd name="connsiteY762" fmla="*/ 49727 h 6857998"/>
                <a:gd name="connsiteX763" fmla="*/ 9863319 w 12191992"/>
                <a:gd name="connsiteY763" fmla="*/ 108090 h 6857998"/>
                <a:gd name="connsiteX764" fmla="*/ 9921683 w 12191992"/>
                <a:gd name="connsiteY764" fmla="*/ 166454 h 6857998"/>
                <a:gd name="connsiteX765" fmla="*/ 9980047 w 12191992"/>
                <a:gd name="connsiteY765" fmla="*/ 108090 h 6857998"/>
                <a:gd name="connsiteX766" fmla="*/ 9921683 w 12191992"/>
                <a:gd name="connsiteY766" fmla="*/ 49727 h 6857998"/>
                <a:gd name="connsiteX767" fmla="*/ 284987 w 12191992"/>
                <a:gd name="connsiteY767" fmla="*/ 49727 h 6857998"/>
                <a:gd name="connsiteX768" fmla="*/ 226623 w 12191992"/>
                <a:gd name="connsiteY768" fmla="*/ 108090 h 6857998"/>
                <a:gd name="connsiteX769" fmla="*/ 284987 w 12191992"/>
                <a:gd name="connsiteY769" fmla="*/ 166454 h 6857998"/>
                <a:gd name="connsiteX770" fmla="*/ 343351 w 12191992"/>
                <a:gd name="connsiteY770" fmla="*/ 108090 h 6857998"/>
                <a:gd name="connsiteX771" fmla="*/ 284987 w 12191992"/>
                <a:gd name="connsiteY771" fmla="*/ 49727 h 6857998"/>
                <a:gd name="connsiteX772" fmla="*/ 7503419 w 12191992"/>
                <a:gd name="connsiteY772" fmla="*/ 31975 h 6857998"/>
                <a:gd name="connsiteX773" fmla="*/ 7445055 w 12191992"/>
                <a:gd name="connsiteY773" fmla="*/ 90339 h 6857998"/>
                <a:gd name="connsiteX774" fmla="*/ 7503419 w 12191992"/>
                <a:gd name="connsiteY774" fmla="*/ 148703 h 6857998"/>
                <a:gd name="connsiteX775" fmla="*/ 7561783 w 12191992"/>
                <a:gd name="connsiteY775" fmla="*/ 90339 h 6857998"/>
                <a:gd name="connsiteX776" fmla="*/ 7503419 w 12191992"/>
                <a:gd name="connsiteY776" fmla="*/ 31975 h 6857998"/>
                <a:gd name="connsiteX777" fmla="*/ 2989118 w 12191992"/>
                <a:gd name="connsiteY777" fmla="*/ 20009 h 6857998"/>
                <a:gd name="connsiteX778" fmla="*/ 2288728 w 12191992"/>
                <a:gd name="connsiteY778" fmla="*/ 720399 h 6857998"/>
                <a:gd name="connsiteX779" fmla="*/ 2989118 w 12191992"/>
                <a:gd name="connsiteY779" fmla="*/ 1420790 h 6857998"/>
                <a:gd name="connsiteX780" fmla="*/ 3689506 w 12191992"/>
                <a:gd name="connsiteY780" fmla="*/ 720399 h 6857998"/>
                <a:gd name="connsiteX781" fmla="*/ 2989118 w 12191992"/>
                <a:gd name="connsiteY781" fmla="*/ 20009 h 6857998"/>
                <a:gd name="connsiteX782" fmla="*/ 8678136 w 12191992"/>
                <a:gd name="connsiteY782" fmla="*/ 8052 h 6857998"/>
                <a:gd name="connsiteX783" fmla="*/ 8454402 w 12191992"/>
                <a:gd name="connsiteY783" fmla="*/ 231786 h 6857998"/>
                <a:gd name="connsiteX784" fmla="*/ 8678136 w 12191992"/>
                <a:gd name="connsiteY784" fmla="*/ 455520 h 6857998"/>
                <a:gd name="connsiteX785" fmla="*/ 8901870 w 12191992"/>
                <a:gd name="connsiteY785" fmla="*/ 231786 h 6857998"/>
                <a:gd name="connsiteX786" fmla="*/ 8678136 w 12191992"/>
                <a:gd name="connsiteY786" fmla="*/ 8052 h 6857998"/>
                <a:gd name="connsiteX787" fmla="*/ 0 w 12191992"/>
                <a:gd name="connsiteY787" fmla="*/ 2 h 6857998"/>
                <a:gd name="connsiteX788" fmla="*/ 1948105 w 12191992"/>
                <a:gd name="connsiteY788" fmla="*/ 2 h 6857998"/>
                <a:gd name="connsiteX789" fmla="*/ 1946088 w 12191992"/>
                <a:gd name="connsiteY789" fmla="*/ 20009 h 6857998"/>
                <a:gd name="connsiteX790" fmla="*/ 2169825 w 12191992"/>
                <a:gd name="connsiteY790" fmla="*/ 243743 h 6857998"/>
                <a:gd name="connsiteX791" fmla="*/ 2393558 w 12191992"/>
                <a:gd name="connsiteY791" fmla="*/ 20009 h 6857998"/>
                <a:gd name="connsiteX792" fmla="*/ 2391541 w 12191992"/>
                <a:gd name="connsiteY792" fmla="*/ 2 h 6857998"/>
                <a:gd name="connsiteX793" fmla="*/ 10752914 w 12191992"/>
                <a:gd name="connsiteY793" fmla="*/ 2 h 6857998"/>
                <a:gd name="connsiteX794" fmla="*/ 10750897 w 12191992"/>
                <a:gd name="connsiteY794" fmla="*/ 20009 h 6857998"/>
                <a:gd name="connsiteX795" fmla="*/ 11451287 w 12191992"/>
                <a:gd name="connsiteY795" fmla="*/ 720399 h 6857998"/>
                <a:gd name="connsiteX796" fmla="*/ 12151677 w 12191992"/>
                <a:gd name="connsiteY796" fmla="*/ 20009 h 6857998"/>
                <a:gd name="connsiteX797" fmla="*/ 12149660 w 12191992"/>
                <a:gd name="connsiteY797" fmla="*/ 2 h 6857998"/>
                <a:gd name="connsiteX798" fmla="*/ 12191992 w 12191992"/>
                <a:gd name="connsiteY798" fmla="*/ 2 h 6857998"/>
                <a:gd name="connsiteX799" fmla="*/ 12191992 w 12191992"/>
                <a:gd name="connsiteY799" fmla="*/ 3886475 h 6857998"/>
                <a:gd name="connsiteX800" fmla="*/ 12176454 w 12191992"/>
                <a:gd name="connsiteY800" fmla="*/ 3888041 h 6857998"/>
                <a:gd name="connsiteX801" fmla="*/ 11786314 w 12191992"/>
                <a:gd name="connsiteY801" fmla="*/ 4366727 h 6857998"/>
                <a:gd name="connsiteX802" fmla="*/ 12176454 w 12191992"/>
                <a:gd name="connsiteY802" fmla="*/ 4845413 h 6857998"/>
                <a:gd name="connsiteX803" fmla="*/ 12191992 w 12191992"/>
                <a:gd name="connsiteY803" fmla="*/ 4846980 h 6857998"/>
                <a:gd name="connsiteX804" fmla="*/ 12191992 w 12191992"/>
                <a:gd name="connsiteY804" fmla="*/ 6857998 h 6857998"/>
                <a:gd name="connsiteX805" fmla="*/ 4535621 w 12191992"/>
                <a:gd name="connsiteY805" fmla="*/ 6857998 h 6857998"/>
                <a:gd name="connsiteX806" fmla="*/ 4534902 w 12191992"/>
                <a:gd name="connsiteY806" fmla="*/ 6855682 h 6857998"/>
                <a:gd name="connsiteX807" fmla="*/ 4084692 w 12191992"/>
                <a:gd name="connsiteY807" fmla="*/ 6557259 h 6857998"/>
                <a:gd name="connsiteX808" fmla="*/ 3634477 w 12191992"/>
                <a:gd name="connsiteY808" fmla="*/ 6855682 h 6857998"/>
                <a:gd name="connsiteX809" fmla="*/ 3633758 w 12191992"/>
                <a:gd name="connsiteY809" fmla="*/ 6857998 h 6857998"/>
                <a:gd name="connsiteX810" fmla="*/ 2280582 w 12191992"/>
                <a:gd name="connsiteY810" fmla="*/ 6857998 h 6857998"/>
                <a:gd name="connsiteX811" fmla="*/ 2276322 w 12191992"/>
                <a:gd name="connsiteY811" fmla="*/ 6844276 h 6857998"/>
                <a:gd name="connsiteX812" fmla="*/ 2070168 w 12191992"/>
                <a:gd name="connsiteY812" fmla="*/ 6707629 h 6857998"/>
                <a:gd name="connsiteX813" fmla="*/ 1864016 w 12191992"/>
                <a:gd name="connsiteY813" fmla="*/ 6844276 h 6857998"/>
                <a:gd name="connsiteX814" fmla="*/ 1859756 w 12191992"/>
                <a:gd name="connsiteY814" fmla="*/ 6857998 h 6857998"/>
                <a:gd name="connsiteX815" fmla="*/ 0 w 12191992"/>
                <a:gd name="connsiteY815" fmla="*/ 6857998 h 6857998"/>
                <a:gd name="connsiteX816" fmla="*/ 0 w 12191992"/>
                <a:gd name="connsiteY816" fmla="*/ 4757338 h 6857998"/>
                <a:gd name="connsiteX817" fmla="*/ 11208 w 12191992"/>
                <a:gd name="connsiteY817" fmla="*/ 4758467 h 6857998"/>
                <a:gd name="connsiteX818" fmla="*/ 234942 w 12191992"/>
                <a:gd name="connsiteY818" fmla="*/ 4534733 h 6857998"/>
                <a:gd name="connsiteX819" fmla="*/ 11208 w 12191992"/>
                <a:gd name="connsiteY819" fmla="*/ 4310999 h 6857998"/>
                <a:gd name="connsiteX820" fmla="*/ 0 w 12191992"/>
                <a:gd name="connsiteY820" fmla="*/ 4312129 h 6857998"/>
                <a:gd name="connsiteX821" fmla="*/ 0 w 12191992"/>
                <a:gd name="connsiteY821" fmla="*/ 3015052 h 6857998"/>
                <a:gd name="connsiteX822" fmla="*/ 1 w 12191992"/>
                <a:gd name="connsiteY822" fmla="*/ 3015052 h 6857998"/>
                <a:gd name="connsiteX823" fmla="*/ 488614 w 12191992"/>
                <a:gd name="connsiteY823" fmla="*/ 2526440 h 6857998"/>
                <a:gd name="connsiteX824" fmla="*/ 1 w 12191992"/>
                <a:gd name="connsiteY824" fmla="*/ 2037826 h 6857998"/>
                <a:gd name="connsiteX825" fmla="*/ 0 w 12191992"/>
                <a:gd name="connsiteY825" fmla="*/ 2037826 h 6857998"/>
                <a:gd name="connsiteX826" fmla="*/ 2002952 w 12191992"/>
                <a:gd name="connsiteY826" fmla="*/ 1 h 6857998"/>
                <a:gd name="connsiteX827" fmla="*/ 2336690 w 12191992"/>
                <a:gd name="connsiteY827" fmla="*/ 1 h 6857998"/>
                <a:gd name="connsiteX828" fmla="*/ 2340729 w 12191992"/>
                <a:gd name="connsiteY828" fmla="*/ 20008 h 6857998"/>
                <a:gd name="connsiteX829" fmla="*/ 2169822 w 12191992"/>
                <a:gd name="connsiteY829" fmla="*/ 190916 h 6857998"/>
                <a:gd name="connsiteX830" fmla="*/ 1998913 w 12191992"/>
                <a:gd name="connsiteY830" fmla="*/ 20008 h 6857998"/>
                <a:gd name="connsiteX831" fmla="*/ 10918285 w 12191992"/>
                <a:gd name="connsiteY831" fmla="*/ 0 h 6857998"/>
                <a:gd name="connsiteX832" fmla="*/ 11984289 w 12191992"/>
                <a:gd name="connsiteY832" fmla="*/ 0 h 6857998"/>
                <a:gd name="connsiteX833" fmla="*/ 11986306 w 12191992"/>
                <a:gd name="connsiteY833" fmla="*/ 20007 h 6857998"/>
                <a:gd name="connsiteX834" fmla="*/ 11451287 w 12191992"/>
                <a:gd name="connsiteY834" fmla="*/ 555026 h 6857998"/>
                <a:gd name="connsiteX835" fmla="*/ 10916268 w 12191992"/>
                <a:gd name="connsiteY835" fmla="*/ 20007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</a:cxnLst>
              <a:rect l="l" t="t" r="r" b="b"/>
              <a:pathLst>
                <a:path w="12191992" h="6857998">
                  <a:moveTo>
                    <a:pt x="2070168" y="6760456"/>
                  </a:moveTo>
                  <a:cubicBezTo>
                    <a:pt x="2117365" y="6760456"/>
                    <a:pt x="2160093" y="6779586"/>
                    <a:pt x="2191020" y="6810514"/>
                  </a:cubicBezTo>
                  <a:lnTo>
                    <a:pt x="2223035" y="6857998"/>
                  </a:lnTo>
                  <a:lnTo>
                    <a:pt x="1917304" y="6857998"/>
                  </a:lnTo>
                  <a:lnTo>
                    <a:pt x="1949318" y="6810514"/>
                  </a:lnTo>
                  <a:cubicBezTo>
                    <a:pt x="1980246" y="6779586"/>
                    <a:pt x="2022973" y="6760456"/>
                    <a:pt x="2070168" y="6760456"/>
                  </a:cubicBezTo>
                  <a:close/>
                  <a:moveTo>
                    <a:pt x="156066" y="6733627"/>
                  </a:moveTo>
                  <a:cubicBezTo>
                    <a:pt x="123832" y="6733627"/>
                    <a:pt x="97702" y="6759758"/>
                    <a:pt x="97702" y="6791991"/>
                  </a:cubicBezTo>
                  <a:cubicBezTo>
                    <a:pt x="97702" y="6824225"/>
                    <a:pt x="123832" y="6850355"/>
                    <a:pt x="156066" y="6850355"/>
                  </a:cubicBezTo>
                  <a:cubicBezTo>
                    <a:pt x="188300" y="6850355"/>
                    <a:pt x="214430" y="6824225"/>
                    <a:pt x="214430" y="6791991"/>
                  </a:cubicBezTo>
                  <a:cubicBezTo>
                    <a:pt x="214430" y="6759758"/>
                    <a:pt x="188300" y="6733627"/>
                    <a:pt x="156066" y="6733627"/>
                  </a:cubicBezTo>
                  <a:close/>
                  <a:moveTo>
                    <a:pt x="5991797" y="6672657"/>
                  </a:moveTo>
                  <a:cubicBezTo>
                    <a:pt x="5959564" y="6672657"/>
                    <a:pt x="5933433" y="6698788"/>
                    <a:pt x="5933433" y="6731021"/>
                  </a:cubicBezTo>
                  <a:cubicBezTo>
                    <a:pt x="5933433" y="6763255"/>
                    <a:pt x="5959564" y="6789385"/>
                    <a:pt x="5991797" y="6789385"/>
                  </a:cubicBezTo>
                  <a:cubicBezTo>
                    <a:pt x="6024031" y="6789385"/>
                    <a:pt x="6050161" y="6763255"/>
                    <a:pt x="6050161" y="6731021"/>
                  </a:cubicBezTo>
                  <a:cubicBezTo>
                    <a:pt x="6050161" y="6698788"/>
                    <a:pt x="6024031" y="6672657"/>
                    <a:pt x="5991797" y="6672657"/>
                  </a:cubicBezTo>
                  <a:close/>
                  <a:moveTo>
                    <a:pt x="4084692" y="6672627"/>
                  </a:moveTo>
                  <a:cubicBezTo>
                    <a:pt x="4213522" y="6672627"/>
                    <a:pt x="4327112" y="6737903"/>
                    <a:pt x="4394188" y="6837187"/>
                  </a:cubicBezTo>
                  <a:lnTo>
                    <a:pt x="4405484" y="6857998"/>
                  </a:lnTo>
                  <a:lnTo>
                    <a:pt x="3763894" y="6857998"/>
                  </a:lnTo>
                  <a:lnTo>
                    <a:pt x="3775190" y="6837187"/>
                  </a:lnTo>
                  <a:cubicBezTo>
                    <a:pt x="3842264" y="6737903"/>
                    <a:pt x="3955855" y="6672627"/>
                    <a:pt x="4084692" y="6672627"/>
                  </a:cubicBezTo>
                  <a:close/>
                  <a:moveTo>
                    <a:pt x="10350671" y="6670718"/>
                  </a:moveTo>
                  <a:cubicBezTo>
                    <a:pt x="10318437" y="6670718"/>
                    <a:pt x="10292307" y="6696849"/>
                    <a:pt x="10292307" y="6729082"/>
                  </a:cubicBezTo>
                  <a:cubicBezTo>
                    <a:pt x="10292307" y="6761316"/>
                    <a:pt x="10318437" y="6787446"/>
                    <a:pt x="10350671" y="6787446"/>
                  </a:cubicBezTo>
                  <a:cubicBezTo>
                    <a:pt x="10382905" y="6787446"/>
                    <a:pt x="10409035" y="6761316"/>
                    <a:pt x="10409035" y="6729082"/>
                  </a:cubicBezTo>
                  <a:cubicBezTo>
                    <a:pt x="10409035" y="6696849"/>
                    <a:pt x="10382905" y="6670718"/>
                    <a:pt x="10350671" y="6670718"/>
                  </a:cubicBezTo>
                  <a:close/>
                  <a:moveTo>
                    <a:pt x="3308083" y="6644426"/>
                  </a:moveTo>
                  <a:cubicBezTo>
                    <a:pt x="3275850" y="6644426"/>
                    <a:pt x="3249719" y="6670557"/>
                    <a:pt x="3249719" y="6702790"/>
                  </a:cubicBezTo>
                  <a:cubicBezTo>
                    <a:pt x="3249719" y="6735024"/>
                    <a:pt x="3275850" y="6761154"/>
                    <a:pt x="3308083" y="6761154"/>
                  </a:cubicBezTo>
                  <a:cubicBezTo>
                    <a:pt x="3340317" y="6761154"/>
                    <a:pt x="3366447" y="6735024"/>
                    <a:pt x="3366447" y="6702790"/>
                  </a:cubicBezTo>
                  <a:cubicBezTo>
                    <a:pt x="3366447" y="6670557"/>
                    <a:pt x="3340317" y="6644426"/>
                    <a:pt x="3308083" y="6644426"/>
                  </a:cubicBezTo>
                  <a:close/>
                  <a:moveTo>
                    <a:pt x="11986307" y="6603680"/>
                  </a:moveTo>
                  <a:cubicBezTo>
                    <a:pt x="11954073" y="6603680"/>
                    <a:pt x="11927943" y="6629811"/>
                    <a:pt x="11927943" y="6662044"/>
                  </a:cubicBezTo>
                  <a:cubicBezTo>
                    <a:pt x="11927943" y="6694278"/>
                    <a:pt x="11954073" y="6720408"/>
                    <a:pt x="11986307" y="6720408"/>
                  </a:cubicBezTo>
                  <a:cubicBezTo>
                    <a:pt x="12018541" y="6720408"/>
                    <a:pt x="12044671" y="6694278"/>
                    <a:pt x="12044671" y="6662044"/>
                  </a:cubicBezTo>
                  <a:cubicBezTo>
                    <a:pt x="12044671" y="6629811"/>
                    <a:pt x="12018541" y="6603680"/>
                    <a:pt x="11986307" y="6603680"/>
                  </a:cubicBezTo>
                  <a:close/>
                  <a:moveTo>
                    <a:pt x="1681710" y="6430707"/>
                  </a:moveTo>
                  <a:cubicBezTo>
                    <a:pt x="1649476" y="6430707"/>
                    <a:pt x="1623346" y="6456838"/>
                    <a:pt x="1623346" y="6489071"/>
                  </a:cubicBezTo>
                  <a:cubicBezTo>
                    <a:pt x="1623346" y="6521305"/>
                    <a:pt x="1649476" y="6547435"/>
                    <a:pt x="1681710" y="6547435"/>
                  </a:cubicBezTo>
                  <a:cubicBezTo>
                    <a:pt x="1713944" y="6547435"/>
                    <a:pt x="1740074" y="6521305"/>
                    <a:pt x="1740074" y="6489071"/>
                  </a:cubicBezTo>
                  <a:cubicBezTo>
                    <a:pt x="1740074" y="6456838"/>
                    <a:pt x="1713944" y="6430707"/>
                    <a:pt x="1681710" y="6430707"/>
                  </a:cubicBezTo>
                  <a:close/>
                  <a:moveTo>
                    <a:pt x="6982744" y="6384386"/>
                  </a:moveTo>
                  <a:cubicBezTo>
                    <a:pt x="6950511" y="6384386"/>
                    <a:pt x="6924380" y="6410517"/>
                    <a:pt x="6924380" y="6442750"/>
                  </a:cubicBezTo>
                  <a:cubicBezTo>
                    <a:pt x="6924380" y="6474984"/>
                    <a:pt x="6950511" y="6501114"/>
                    <a:pt x="6982744" y="6501114"/>
                  </a:cubicBezTo>
                  <a:cubicBezTo>
                    <a:pt x="7014978" y="6501114"/>
                    <a:pt x="7041108" y="6474984"/>
                    <a:pt x="7041108" y="6442750"/>
                  </a:cubicBezTo>
                  <a:cubicBezTo>
                    <a:pt x="7041108" y="6410517"/>
                    <a:pt x="7014978" y="6384386"/>
                    <a:pt x="6982744" y="6384386"/>
                  </a:cubicBezTo>
                  <a:close/>
                  <a:moveTo>
                    <a:pt x="5211499" y="6187300"/>
                  </a:moveTo>
                  <a:cubicBezTo>
                    <a:pt x="5305888" y="6187300"/>
                    <a:pt x="5382407" y="6263818"/>
                    <a:pt x="5382407" y="6358207"/>
                  </a:cubicBezTo>
                  <a:cubicBezTo>
                    <a:pt x="5382407" y="6452597"/>
                    <a:pt x="5305888" y="6529115"/>
                    <a:pt x="5211499" y="6529115"/>
                  </a:cubicBezTo>
                  <a:cubicBezTo>
                    <a:pt x="5117110" y="6529115"/>
                    <a:pt x="5040592" y="6452597"/>
                    <a:pt x="5040592" y="6358207"/>
                  </a:cubicBezTo>
                  <a:cubicBezTo>
                    <a:pt x="5040592" y="6263818"/>
                    <a:pt x="5117110" y="6187300"/>
                    <a:pt x="5211499" y="6187300"/>
                  </a:cubicBezTo>
                  <a:close/>
                  <a:moveTo>
                    <a:pt x="5211499" y="6134473"/>
                  </a:moveTo>
                  <a:cubicBezTo>
                    <a:pt x="5087936" y="6134473"/>
                    <a:pt x="4987764" y="6234642"/>
                    <a:pt x="4987764" y="6358207"/>
                  </a:cubicBezTo>
                  <a:cubicBezTo>
                    <a:pt x="4987764" y="6481772"/>
                    <a:pt x="5087936" y="6581941"/>
                    <a:pt x="5211499" y="6581941"/>
                  </a:cubicBezTo>
                  <a:cubicBezTo>
                    <a:pt x="5335065" y="6581941"/>
                    <a:pt x="5435233" y="6481772"/>
                    <a:pt x="5435233" y="6358207"/>
                  </a:cubicBezTo>
                  <a:cubicBezTo>
                    <a:pt x="5435233" y="6234642"/>
                    <a:pt x="5335065" y="6134473"/>
                    <a:pt x="5211499" y="6134473"/>
                  </a:cubicBezTo>
                  <a:close/>
                  <a:moveTo>
                    <a:pt x="10381033" y="6048109"/>
                  </a:moveTo>
                  <a:cubicBezTo>
                    <a:pt x="10475423" y="6048109"/>
                    <a:pt x="10551941" y="6124627"/>
                    <a:pt x="10551941" y="6219016"/>
                  </a:cubicBezTo>
                  <a:cubicBezTo>
                    <a:pt x="10551941" y="6313406"/>
                    <a:pt x="10475423" y="6389924"/>
                    <a:pt x="10381033" y="6389924"/>
                  </a:cubicBezTo>
                  <a:cubicBezTo>
                    <a:pt x="10286643" y="6389924"/>
                    <a:pt x="10210125" y="6313406"/>
                    <a:pt x="10210125" y="6219016"/>
                  </a:cubicBezTo>
                  <a:cubicBezTo>
                    <a:pt x="10210125" y="6124627"/>
                    <a:pt x="10286643" y="6048109"/>
                    <a:pt x="10381033" y="6048109"/>
                  </a:cubicBezTo>
                  <a:close/>
                  <a:moveTo>
                    <a:pt x="9358363" y="6033323"/>
                  </a:moveTo>
                  <a:cubicBezTo>
                    <a:pt x="9326129" y="6033323"/>
                    <a:pt x="9299999" y="6059454"/>
                    <a:pt x="9299999" y="6091687"/>
                  </a:cubicBezTo>
                  <a:cubicBezTo>
                    <a:pt x="9299999" y="6123921"/>
                    <a:pt x="9326129" y="6150051"/>
                    <a:pt x="9358363" y="6150051"/>
                  </a:cubicBezTo>
                  <a:cubicBezTo>
                    <a:pt x="9390597" y="6150051"/>
                    <a:pt x="9416727" y="6123921"/>
                    <a:pt x="9416727" y="6091687"/>
                  </a:cubicBezTo>
                  <a:cubicBezTo>
                    <a:pt x="9416727" y="6059454"/>
                    <a:pt x="9390597" y="6033323"/>
                    <a:pt x="9358363" y="6033323"/>
                  </a:cubicBezTo>
                  <a:close/>
                  <a:moveTo>
                    <a:pt x="2315775" y="6007031"/>
                  </a:moveTo>
                  <a:cubicBezTo>
                    <a:pt x="2283542" y="6007031"/>
                    <a:pt x="2257411" y="6033162"/>
                    <a:pt x="2257411" y="6065395"/>
                  </a:cubicBezTo>
                  <a:cubicBezTo>
                    <a:pt x="2257411" y="6097629"/>
                    <a:pt x="2283542" y="6123759"/>
                    <a:pt x="2315775" y="6123759"/>
                  </a:cubicBezTo>
                  <a:cubicBezTo>
                    <a:pt x="2348009" y="6123759"/>
                    <a:pt x="2374139" y="6097629"/>
                    <a:pt x="2374139" y="6065395"/>
                  </a:cubicBezTo>
                  <a:cubicBezTo>
                    <a:pt x="2374139" y="6033162"/>
                    <a:pt x="2348009" y="6007031"/>
                    <a:pt x="2315775" y="6007031"/>
                  </a:cubicBezTo>
                  <a:close/>
                  <a:moveTo>
                    <a:pt x="10381033" y="5995282"/>
                  </a:moveTo>
                  <a:cubicBezTo>
                    <a:pt x="10257468" y="5995282"/>
                    <a:pt x="10157299" y="6095451"/>
                    <a:pt x="10157299" y="6219016"/>
                  </a:cubicBezTo>
                  <a:cubicBezTo>
                    <a:pt x="10157299" y="6342581"/>
                    <a:pt x="10257468" y="6442750"/>
                    <a:pt x="10381033" y="6442750"/>
                  </a:cubicBezTo>
                  <a:cubicBezTo>
                    <a:pt x="10504598" y="6442750"/>
                    <a:pt x="10604767" y="6342581"/>
                    <a:pt x="10604767" y="6219016"/>
                  </a:cubicBezTo>
                  <a:cubicBezTo>
                    <a:pt x="10604767" y="6095451"/>
                    <a:pt x="10504598" y="5995282"/>
                    <a:pt x="10381033" y="5995282"/>
                  </a:cubicBezTo>
                  <a:close/>
                  <a:moveTo>
                    <a:pt x="571548" y="5845771"/>
                  </a:moveTo>
                  <a:cubicBezTo>
                    <a:pt x="777686" y="5845771"/>
                    <a:pt x="944793" y="6012878"/>
                    <a:pt x="944793" y="6219016"/>
                  </a:cubicBezTo>
                  <a:cubicBezTo>
                    <a:pt x="944793" y="6425154"/>
                    <a:pt x="777686" y="6592261"/>
                    <a:pt x="571548" y="6592261"/>
                  </a:cubicBezTo>
                  <a:cubicBezTo>
                    <a:pt x="365410" y="6592261"/>
                    <a:pt x="198303" y="6425154"/>
                    <a:pt x="198303" y="6219016"/>
                  </a:cubicBezTo>
                  <a:cubicBezTo>
                    <a:pt x="198303" y="6012878"/>
                    <a:pt x="365410" y="5845771"/>
                    <a:pt x="571548" y="5845771"/>
                  </a:cubicBezTo>
                  <a:close/>
                  <a:moveTo>
                    <a:pt x="11504421" y="5777332"/>
                  </a:moveTo>
                  <a:cubicBezTo>
                    <a:pt x="11710559" y="5777332"/>
                    <a:pt x="11877666" y="5944439"/>
                    <a:pt x="11877666" y="6150577"/>
                  </a:cubicBezTo>
                  <a:cubicBezTo>
                    <a:pt x="11877666" y="6356715"/>
                    <a:pt x="11710559" y="6523822"/>
                    <a:pt x="11504421" y="6523822"/>
                  </a:cubicBezTo>
                  <a:cubicBezTo>
                    <a:pt x="11298283" y="6523822"/>
                    <a:pt x="11131176" y="6356715"/>
                    <a:pt x="11131176" y="6150577"/>
                  </a:cubicBezTo>
                  <a:cubicBezTo>
                    <a:pt x="11131176" y="5944439"/>
                    <a:pt x="11298283" y="5777332"/>
                    <a:pt x="11504421" y="5777332"/>
                  </a:cubicBezTo>
                  <a:close/>
                  <a:moveTo>
                    <a:pt x="1295659" y="5748152"/>
                  </a:moveTo>
                  <a:cubicBezTo>
                    <a:pt x="1263425" y="5748152"/>
                    <a:pt x="1237295" y="5774283"/>
                    <a:pt x="1237295" y="5806516"/>
                  </a:cubicBezTo>
                  <a:cubicBezTo>
                    <a:pt x="1237295" y="5838750"/>
                    <a:pt x="1263425" y="5864880"/>
                    <a:pt x="1295659" y="5864880"/>
                  </a:cubicBezTo>
                  <a:cubicBezTo>
                    <a:pt x="1327893" y="5864880"/>
                    <a:pt x="1354023" y="5838750"/>
                    <a:pt x="1354023" y="5806516"/>
                  </a:cubicBezTo>
                  <a:cubicBezTo>
                    <a:pt x="1354023" y="5774283"/>
                    <a:pt x="1327893" y="5748152"/>
                    <a:pt x="1295659" y="5748152"/>
                  </a:cubicBezTo>
                  <a:close/>
                  <a:moveTo>
                    <a:pt x="10884008" y="5730403"/>
                  </a:moveTo>
                  <a:cubicBezTo>
                    <a:pt x="10851774" y="5730403"/>
                    <a:pt x="10825644" y="5756534"/>
                    <a:pt x="10825644" y="5788767"/>
                  </a:cubicBezTo>
                  <a:cubicBezTo>
                    <a:pt x="10825644" y="5821001"/>
                    <a:pt x="10851774" y="5847131"/>
                    <a:pt x="10884008" y="5847131"/>
                  </a:cubicBezTo>
                  <a:cubicBezTo>
                    <a:pt x="10916242" y="5847131"/>
                    <a:pt x="10942372" y="5821001"/>
                    <a:pt x="10942372" y="5788767"/>
                  </a:cubicBezTo>
                  <a:cubicBezTo>
                    <a:pt x="10942372" y="5756534"/>
                    <a:pt x="10916242" y="5730403"/>
                    <a:pt x="10884008" y="5730403"/>
                  </a:cubicBezTo>
                  <a:close/>
                  <a:moveTo>
                    <a:pt x="571548" y="5730403"/>
                  </a:moveTo>
                  <a:cubicBezTo>
                    <a:pt x="301694" y="5730403"/>
                    <a:pt x="82935" y="5949163"/>
                    <a:pt x="82935" y="6219016"/>
                  </a:cubicBezTo>
                  <a:cubicBezTo>
                    <a:pt x="82935" y="6488870"/>
                    <a:pt x="301694" y="6707629"/>
                    <a:pt x="571548" y="6707629"/>
                  </a:cubicBezTo>
                  <a:cubicBezTo>
                    <a:pt x="841402" y="6707629"/>
                    <a:pt x="1060160" y="6488870"/>
                    <a:pt x="1060160" y="6219016"/>
                  </a:cubicBezTo>
                  <a:cubicBezTo>
                    <a:pt x="1060160" y="5949163"/>
                    <a:pt x="841402" y="5730403"/>
                    <a:pt x="571548" y="5730403"/>
                  </a:cubicBezTo>
                  <a:close/>
                  <a:moveTo>
                    <a:pt x="3140000" y="5717553"/>
                  </a:moveTo>
                  <a:cubicBezTo>
                    <a:pt x="3234390" y="5717553"/>
                    <a:pt x="3310907" y="5794071"/>
                    <a:pt x="3310907" y="5888460"/>
                  </a:cubicBezTo>
                  <a:cubicBezTo>
                    <a:pt x="3310907" y="5982850"/>
                    <a:pt x="3234390" y="6059368"/>
                    <a:pt x="3140000" y="6059368"/>
                  </a:cubicBezTo>
                  <a:cubicBezTo>
                    <a:pt x="3045611" y="6059368"/>
                    <a:pt x="2969092" y="5982850"/>
                    <a:pt x="2969092" y="5888460"/>
                  </a:cubicBezTo>
                  <a:cubicBezTo>
                    <a:pt x="2969092" y="5794071"/>
                    <a:pt x="3045611" y="5717553"/>
                    <a:pt x="3140000" y="5717553"/>
                  </a:cubicBezTo>
                  <a:close/>
                  <a:moveTo>
                    <a:pt x="3841418" y="5704111"/>
                  </a:moveTo>
                  <a:cubicBezTo>
                    <a:pt x="3809185" y="5704111"/>
                    <a:pt x="3783053" y="5730242"/>
                    <a:pt x="3783053" y="5762475"/>
                  </a:cubicBezTo>
                  <a:cubicBezTo>
                    <a:pt x="3783053" y="5794709"/>
                    <a:pt x="3809185" y="5820839"/>
                    <a:pt x="3841418" y="5820839"/>
                  </a:cubicBezTo>
                  <a:cubicBezTo>
                    <a:pt x="3873652" y="5820839"/>
                    <a:pt x="3899783" y="5794709"/>
                    <a:pt x="3899783" y="5762475"/>
                  </a:cubicBezTo>
                  <a:cubicBezTo>
                    <a:pt x="3899783" y="5730242"/>
                    <a:pt x="3873652" y="5704111"/>
                    <a:pt x="3841418" y="5704111"/>
                  </a:cubicBezTo>
                  <a:close/>
                  <a:moveTo>
                    <a:pt x="4653586" y="5689965"/>
                  </a:moveTo>
                  <a:cubicBezTo>
                    <a:pt x="4621355" y="5689965"/>
                    <a:pt x="4595222" y="5716096"/>
                    <a:pt x="4595222" y="5748329"/>
                  </a:cubicBezTo>
                  <a:cubicBezTo>
                    <a:pt x="4595222" y="5780563"/>
                    <a:pt x="4621355" y="5806693"/>
                    <a:pt x="4653586" y="5806693"/>
                  </a:cubicBezTo>
                  <a:cubicBezTo>
                    <a:pt x="4685821" y="5806693"/>
                    <a:pt x="4711949" y="5780563"/>
                    <a:pt x="4711949" y="5748329"/>
                  </a:cubicBezTo>
                  <a:cubicBezTo>
                    <a:pt x="4711949" y="5716096"/>
                    <a:pt x="4685821" y="5689965"/>
                    <a:pt x="4653586" y="5689965"/>
                  </a:cubicBezTo>
                  <a:close/>
                  <a:moveTo>
                    <a:pt x="3140000" y="5664726"/>
                  </a:moveTo>
                  <a:cubicBezTo>
                    <a:pt x="3016434" y="5664726"/>
                    <a:pt x="2916266" y="5764895"/>
                    <a:pt x="2916266" y="5888460"/>
                  </a:cubicBezTo>
                  <a:cubicBezTo>
                    <a:pt x="2916266" y="6012025"/>
                    <a:pt x="3016434" y="6112194"/>
                    <a:pt x="3140000" y="6112194"/>
                  </a:cubicBezTo>
                  <a:cubicBezTo>
                    <a:pt x="3263564" y="6112194"/>
                    <a:pt x="3363734" y="6012025"/>
                    <a:pt x="3363734" y="5888460"/>
                  </a:cubicBezTo>
                  <a:cubicBezTo>
                    <a:pt x="3363734" y="5764895"/>
                    <a:pt x="3263564" y="5664726"/>
                    <a:pt x="3140000" y="5664726"/>
                  </a:cubicBezTo>
                  <a:close/>
                  <a:moveTo>
                    <a:pt x="11504421" y="5661964"/>
                  </a:moveTo>
                  <a:cubicBezTo>
                    <a:pt x="11234567" y="5661964"/>
                    <a:pt x="11015808" y="5880724"/>
                    <a:pt x="11015808" y="6150577"/>
                  </a:cubicBezTo>
                  <a:cubicBezTo>
                    <a:pt x="11015808" y="6420431"/>
                    <a:pt x="11234567" y="6639190"/>
                    <a:pt x="11504421" y="6639190"/>
                  </a:cubicBezTo>
                  <a:cubicBezTo>
                    <a:pt x="11774275" y="6639190"/>
                    <a:pt x="11993034" y="6420431"/>
                    <a:pt x="11993034" y="6150577"/>
                  </a:cubicBezTo>
                  <a:cubicBezTo>
                    <a:pt x="11993034" y="5880724"/>
                    <a:pt x="11774275" y="5661964"/>
                    <a:pt x="11504421" y="5661964"/>
                  </a:cubicBezTo>
                  <a:close/>
                  <a:moveTo>
                    <a:pt x="6872794" y="5560799"/>
                  </a:moveTo>
                  <a:cubicBezTo>
                    <a:pt x="6840561" y="5560799"/>
                    <a:pt x="6814430" y="5586930"/>
                    <a:pt x="6814430" y="5619163"/>
                  </a:cubicBezTo>
                  <a:cubicBezTo>
                    <a:pt x="6814430" y="5651397"/>
                    <a:pt x="6840561" y="5677527"/>
                    <a:pt x="6872794" y="5677527"/>
                  </a:cubicBezTo>
                  <a:cubicBezTo>
                    <a:pt x="6905028" y="5677527"/>
                    <a:pt x="6931158" y="5651397"/>
                    <a:pt x="6931158" y="5619163"/>
                  </a:cubicBezTo>
                  <a:cubicBezTo>
                    <a:pt x="6931158" y="5586930"/>
                    <a:pt x="6905028" y="5560799"/>
                    <a:pt x="6872794" y="5560799"/>
                  </a:cubicBezTo>
                  <a:close/>
                  <a:moveTo>
                    <a:pt x="7355097" y="5503901"/>
                  </a:moveTo>
                  <a:cubicBezTo>
                    <a:pt x="7449487" y="5503901"/>
                    <a:pt x="7526005" y="5580419"/>
                    <a:pt x="7526005" y="5674808"/>
                  </a:cubicBezTo>
                  <a:cubicBezTo>
                    <a:pt x="7526005" y="5769198"/>
                    <a:pt x="7449487" y="5845716"/>
                    <a:pt x="7355097" y="5845716"/>
                  </a:cubicBezTo>
                  <a:cubicBezTo>
                    <a:pt x="7260708" y="5845716"/>
                    <a:pt x="7184190" y="5769198"/>
                    <a:pt x="7184190" y="5674808"/>
                  </a:cubicBezTo>
                  <a:cubicBezTo>
                    <a:pt x="7184190" y="5580419"/>
                    <a:pt x="7260708" y="5503901"/>
                    <a:pt x="7355097" y="5503901"/>
                  </a:cubicBezTo>
                  <a:close/>
                  <a:moveTo>
                    <a:pt x="7355097" y="5451074"/>
                  </a:moveTo>
                  <a:cubicBezTo>
                    <a:pt x="7231532" y="5451074"/>
                    <a:pt x="7131363" y="5551243"/>
                    <a:pt x="7131363" y="5674808"/>
                  </a:cubicBezTo>
                  <a:cubicBezTo>
                    <a:pt x="7131363" y="5798373"/>
                    <a:pt x="7231532" y="5898542"/>
                    <a:pt x="7355097" y="5898542"/>
                  </a:cubicBezTo>
                  <a:cubicBezTo>
                    <a:pt x="7478662" y="5898542"/>
                    <a:pt x="7578831" y="5798373"/>
                    <a:pt x="7578831" y="5674808"/>
                  </a:cubicBezTo>
                  <a:cubicBezTo>
                    <a:pt x="7578831" y="5551243"/>
                    <a:pt x="7478662" y="5451074"/>
                    <a:pt x="7355097" y="5451074"/>
                  </a:cubicBezTo>
                  <a:close/>
                  <a:moveTo>
                    <a:pt x="8320366" y="5412451"/>
                  </a:moveTo>
                  <a:cubicBezTo>
                    <a:pt x="8615849" y="5412451"/>
                    <a:pt x="8855385" y="5651987"/>
                    <a:pt x="8855385" y="5947470"/>
                  </a:cubicBezTo>
                  <a:cubicBezTo>
                    <a:pt x="8855385" y="6242953"/>
                    <a:pt x="8615849" y="6482489"/>
                    <a:pt x="8320366" y="6482489"/>
                  </a:cubicBezTo>
                  <a:cubicBezTo>
                    <a:pt x="8024883" y="6482489"/>
                    <a:pt x="7785347" y="6242953"/>
                    <a:pt x="7785347" y="5947470"/>
                  </a:cubicBezTo>
                  <a:cubicBezTo>
                    <a:pt x="7785347" y="5651987"/>
                    <a:pt x="8024883" y="5412451"/>
                    <a:pt x="8320366" y="5412451"/>
                  </a:cubicBezTo>
                  <a:close/>
                  <a:moveTo>
                    <a:pt x="8320366" y="5247080"/>
                  </a:moveTo>
                  <a:cubicBezTo>
                    <a:pt x="7933551" y="5247080"/>
                    <a:pt x="7619976" y="5560655"/>
                    <a:pt x="7619976" y="5947470"/>
                  </a:cubicBezTo>
                  <a:cubicBezTo>
                    <a:pt x="7619976" y="6334285"/>
                    <a:pt x="7933551" y="6647860"/>
                    <a:pt x="8320366" y="6647860"/>
                  </a:cubicBezTo>
                  <a:cubicBezTo>
                    <a:pt x="8707181" y="6647860"/>
                    <a:pt x="9020756" y="6334285"/>
                    <a:pt x="9020756" y="5947470"/>
                  </a:cubicBezTo>
                  <a:cubicBezTo>
                    <a:pt x="9020756" y="5560655"/>
                    <a:pt x="8707181" y="5247080"/>
                    <a:pt x="8320366" y="5247080"/>
                  </a:cubicBezTo>
                  <a:close/>
                  <a:moveTo>
                    <a:pt x="303352" y="5110757"/>
                  </a:moveTo>
                  <a:cubicBezTo>
                    <a:pt x="271118" y="5110757"/>
                    <a:pt x="244988" y="5136888"/>
                    <a:pt x="244988" y="5169121"/>
                  </a:cubicBezTo>
                  <a:cubicBezTo>
                    <a:pt x="244988" y="5201355"/>
                    <a:pt x="271118" y="5227485"/>
                    <a:pt x="303352" y="5227485"/>
                  </a:cubicBezTo>
                  <a:cubicBezTo>
                    <a:pt x="335586" y="5227485"/>
                    <a:pt x="361716" y="5201355"/>
                    <a:pt x="361716" y="5169121"/>
                  </a:cubicBezTo>
                  <a:cubicBezTo>
                    <a:pt x="361716" y="5136888"/>
                    <a:pt x="335586" y="5110757"/>
                    <a:pt x="303352" y="5110757"/>
                  </a:cubicBezTo>
                  <a:close/>
                  <a:moveTo>
                    <a:pt x="11486252" y="5056433"/>
                  </a:moveTo>
                  <a:cubicBezTo>
                    <a:pt x="11580642" y="5056433"/>
                    <a:pt x="11657160" y="5132951"/>
                    <a:pt x="11657160" y="5227340"/>
                  </a:cubicBezTo>
                  <a:cubicBezTo>
                    <a:pt x="11657160" y="5321730"/>
                    <a:pt x="11580642" y="5398248"/>
                    <a:pt x="11486252" y="5398248"/>
                  </a:cubicBezTo>
                  <a:cubicBezTo>
                    <a:pt x="11391862" y="5398248"/>
                    <a:pt x="11315344" y="5321730"/>
                    <a:pt x="11315344" y="5227340"/>
                  </a:cubicBezTo>
                  <a:cubicBezTo>
                    <a:pt x="11315344" y="5132951"/>
                    <a:pt x="11391862" y="5056433"/>
                    <a:pt x="11486252" y="5056433"/>
                  </a:cubicBezTo>
                  <a:close/>
                  <a:moveTo>
                    <a:pt x="6197508" y="5036684"/>
                  </a:moveTo>
                  <a:cubicBezTo>
                    <a:pt x="6403646" y="5036684"/>
                    <a:pt x="6570753" y="5203791"/>
                    <a:pt x="6570753" y="5409929"/>
                  </a:cubicBezTo>
                  <a:cubicBezTo>
                    <a:pt x="6570753" y="5616067"/>
                    <a:pt x="6403646" y="5783174"/>
                    <a:pt x="6197508" y="5783174"/>
                  </a:cubicBezTo>
                  <a:cubicBezTo>
                    <a:pt x="5991371" y="5783174"/>
                    <a:pt x="5824265" y="5616067"/>
                    <a:pt x="5824265" y="5409929"/>
                  </a:cubicBezTo>
                  <a:cubicBezTo>
                    <a:pt x="5824265" y="5203791"/>
                    <a:pt x="5991371" y="5036684"/>
                    <a:pt x="6197508" y="5036684"/>
                  </a:cubicBezTo>
                  <a:close/>
                  <a:moveTo>
                    <a:pt x="11486252" y="5003606"/>
                  </a:moveTo>
                  <a:cubicBezTo>
                    <a:pt x="11362687" y="5003606"/>
                    <a:pt x="11262518" y="5103775"/>
                    <a:pt x="11262518" y="5227340"/>
                  </a:cubicBezTo>
                  <a:cubicBezTo>
                    <a:pt x="11262518" y="5350905"/>
                    <a:pt x="11362687" y="5451074"/>
                    <a:pt x="11486252" y="5451074"/>
                  </a:cubicBezTo>
                  <a:cubicBezTo>
                    <a:pt x="11609817" y="5451074"/>
                    <a:pt x="11709986" y="5350905"/>
                    <a:pt x="11709986" y="5227340"/>
                  </a:cubicBezTo>
                  <a:cubicBezTo>
                    <a:pt x="11709986" y="5103775"/>
                    <a:pt x="11609817" y="5003606"/>
                    <a:pt x="11486252" y="5003606"/>
                  </a:cubicBezTo>
                  <a:close/>
                  <a:moveTo>
                    <a:pt x="6197508" y="4921316"/>
                  </a:moveTo>
                  <a:cubicBezTo>
                    <a:pt x="5927656" y="4921316"/>
                    <a:pt x="5708899" y="5140076"/>
                    <a:pt x="5708899" y="5409929"/>
                  </a:cubicBezTo>
                  <a:cubicBezTo>
                    <a:pt x="5708899" y="5679783"/>
                    <a:pt x="5927656" y="5898542"/>
                    <a:pt x="6197508" y="5898542"/>
                  </a:cubicBezTo>
                  <a:cubicBezTo>
                    <a:pt x="6467362" y="5898542"/>
                    <a:pt x="6686121" y="5679783"/>
                    <a:pt x="6686121" y="5409929"/>
                  </a:cubicBezTo>
                  <a:cubicBezTo>
                    <a:pt x="6686121" y="5140076"/>
                    <a:pt x="6467362" y="4921316"/>
                    <a:pt x="6197508" y="4921316"/>
                  </a:cubicBezTo>
                  <a:close/>
                  <a:moveTo>
                    <a:pt x="5335706" y="4874206"/>
                  </a:moveTo>
                  <a:cubicBezTo>
                    <a:pt x="5430095" y="4874206"/>
                    <a:pt x="5506612" y="4950724"/>
                    <a:pt x="5506612" y="5045113"/>
                  </a:cubicBezTo>
                  <a:cubicBezTo>
                    <a:pt x="5506612" y="5139503"/>
                    <a:pt x="5430095" y="5216021"/>
                    <a:pt x="5335706" y="5216021"/>
                  </a:cubicBezTo>
                  <a:cubicBezTo>
                    <a:pt x="5241316" y="5216021"/>
                    <a:pt x="5164797" y="5139503"/>
                    <a:pt x="5164797" y="5045113"/>
                  </a:cubicBezTo>
                  <a:cubicBezTo>
                    <a:pt x="5164797" y="4950724"/>
                    <a:pt x="5241316" y="4874206"/>
                    <a:pt x="5335706" y="4874206"/>
                  </a:cubicBezTo>
                  <a:close/>
                  <a:moveTo>
                    <a:pt x="9954611" y="4873835"/>
                  </a:moveTo>
                  <a:cubicBezTo>
                    <a:pt x="10160749" y="4873835"/>
                    <a:pt x="10327856" y="5040942"/>
                    <a:pt x="10327856" y="5247080"/>
                  </a:cubicBezTo>
                  <a:cubicBezTo>
                    <a:pt x="10327856" y="5453218"/>
                    <a:pt x="10160749" y="5620325"/>
                    <a:pt x="9954611" y="5620325"/>
                  </a:cubicBezTo>
                  <a:cubicBezTo>
                    <a:pt x="9748473" y="5620325"/>
                    <a:pt x="9581366" y="5453218"/>
                    <a:pt x="9581366" y="5247080"/>
                  </a:cubicBezTo>
                  <a:cubicBezTo>
                    <a:pt x="9581366" y="5040942"/>
                    <a:pt x="9748473" y="4873835"/>
                    <a:pt x="9954611" y="4873835"/>
                  </a:cubicBezTo>
                  <a:close/>
                  <a:moveTo>
                    <a:pt x="4543637" y="4866378"/>
                  </a:moveTo>
                  <a:cubicBezTo>
                    <a:pt x="4511403" y="4866378"/>
                    <a:pt x="4485272" y="4892509"/>
                    <a:pt x="4485272" y="4924742"/>
                  </a:cubicBezTo>
                  <a:cubicBezTo>
                    <a:pt x="4485272" y="4956976"/>
                    <a:pt x="4511403" y="4983106"/>
                    <a:pt x="4543637" y="4983106"/>
                  </a:cubicBezTo>
                  <a:cubicBezTo>
                    <a:pt x="4575871" y="4983106"/>
                    <a:pt x="4602001" y="4956976"/>
                    <a:pt x="4602001" y="4924742"/>
                  </a:cubicBezTo>
                  <a:cubicBezTo>
                    <a:pt x="4602001" y="4892509"/>
                    <a:pt x="4575871" y="4866378"/>
                    <a:pt x="4543637" y="4866378"/>
                  </a:cubicBezTo>
                  <a:close/>
                  <a:moveTo>
                    <a:pt x="5335707" y="4821379"/>
                  </a:moveTo>
                  <a:cubicBezTo>
                    <a:pt x="5212141" y="4821379"/>
                    <a:pt x="5111973" y="4921548"/>
                    <a:pt x="5111973" y="5045113"/>
                  </a:cubicBezTo>
                  <a:cubicBezTo>
                    <a:pt x="5111973" y="5168678"/>
                    <a:pt x="5212141" y="5268847"/>
                    <a:pt x="5335707" y="5268847"/>
                  </a:cubicBezTo>
                  <a:cubicBezTo>
                    <a:pt x="5459270" y="5268847"/>
                    <a:pt x="5559439" y="5168678"/>
                    <a:pt x="5559439" y="5045113"/>
                  </a:cubicBezTo>
                  <a:cubicBezTo>
                    <a:pt x="5559439" y="4921548"/>
                    <a:pt x="5459270" y="4821379"/>
                    <a:pt x="5335707" y="4821379"/>
                  </a:cubicBezTo>
                  <a:close/>
                  <a:moveTo>
                    <a:pt x="1828996" y="4807837"/>
                  </a:moveTo>
                  <a:cubicBezTo>
                    <a:pt x="1796762" y="4807837"/>
                    <a:pt x="1770632" y="4833968"/>
                    <a:pt x="1770632" y="4866201"/>
                  </a:cubicBezTo>
                  <a:cubicBezTo>
                    <a:pt x="1770632" y="4898435"/>
                    <a:pt x="1796762" y="4924565"/>
                    <a:pt x="1828996" y="4924565"/>
                  </a:cubicBezTo>
                  <a:cubicBezTo>
                    <a:pt x="1861230" y="4924565"/>
                    <a:pt x="1887360" y="4898435"/>
                    <a:pt x="1887360" y="4866201"/>
                  </a:cubicBezTo>
                  <a:cubicBezTo>
                    <a:pt x="1887360" y="4833968"/>
                    <a:pt x="1861230" y="4807837"/>
                    <a:pt x="1828996" y="4807837"/>
                  </a:cubicBezTo>
                  <a:close/>
                  <a:moveTo>
                    <a:pt x="9954611" y="4758467"/>
                  </a:moveTo>
                  <a:cubicBezTo>
                    <a:pt x="9684757" y="4758467"/>
                    <a:pt x="9465998" y="4977227"/>
                    <a:pt x="9465998" y="5247080"/>
                  </a:cubicBezTo>
                  <a:cubicBezTo>
                    <a:pt x="9465998" y="5516934"/>
                    <a:pt x="9684757" y="5735693"/>
                    <a:pt x="9954611" y="5735693"/>
                  </a:cubicBezTo>
                  <a:cubicBezTo>
                    <a:pt x="10224465" y="5735693"/>
                    <a:pt x="10443224" y="5516934"/>
                    <a:pt x="10443224" y="5247080"/>
                  </a:cubicBezTo>
                  <a:cubicBezTo>
                    <a:pt x="10443224" y="4977227"/>
                    <a:pt x="10224465" y="4758467"/>
                    <a:pt x="9954611" y="4758467"/>
                  </a:cubicBezTo>
                  <a:close/>
                  <a:moveTo>
                    <a:pt x="3477730" y="4732616"/>
                  </a:moveTo>
                  <a:cubicBezTo>
                    <a:pt x="3683867" y="4732616"/>
                    <a:pt x="3850973" y="4899723"/>
                    <a:pt x="3850973" y="5105861"/>
                  </a:cubicBezTo>
                  <a:cubicBezTo>
                    <a:pt x="3850973" y="5311999"/>
                    <a:pt x="3683867" y="5479106"/>
                    <a:pt x="3477730" y="5479106"/>
                  </a:cubicBezTo>
                  <a:cubicBezTo>
                    <a:pt x="3271591" y="5479106"/>
                    <a:pt x="3104484" y="5311999"/>
                    <a:pt x="3104484" y="5105861"/>
                  </a:cubicBezTo>
                  <a:cubicBezTo>
                    <a:pt x="3104484" y="4899723"/>
                    <a:pt x="3271591" y="4732616"/>
                    <a:pt x="3477730" y="4732616"/>
                  </a:cubicBezTo>
                  <a:close/>
                  <a:moveTo>
                    <a:pt x="9299999" y="4682381"/>
                  </a:moveTo>
                  <a:cubicBezTo>
                    <a:pt x="9267765" y="4682381"/>
                    <a:pt x="9241635" y="4708512"/>
                    <a:pt x="9241635" y="4740745"/>
                  </a:cubicBezTo>
                  <a:cubicBezTo>
                    <a:pt x="9241635" y="4772979"/>
                    <a:pt x="9267765" y="4799109"/>
                    <a:pt x="9299999" y="4799109"/>
                  </a:cubicBezTo>
                  <a:cubicBezTo>
                    <a:pt x="9332233" y="4799109"/>
                    <a:pt x="9358363" y="4772979"/>
                    <a:pt x="9358363" y="4740745"/>
                  </a:cubicBezTo>
                  <a:cubicBezTo>
                    <a:pt x="9358363" y="4708512"/>
                    <a:pt x="9332233" y="4682381"/>
                    <a:pt x="9299999" y="4682381"/>
                  </a:cubicBezTo>
                  <a:close/>
                  <a:moveTo>
                    <a:pt x="1843484" y="4655758"/>
                  </a:moveTo>
                  <a:cubicBezTo>
                    <a:pt x="2138969" y="4655758"/>
                    <a:pt x="2378505" y="4895294"/>
                    <a:pt x="2378505" y="5190777"/>
                  </a:cubicBezTo>
                  <a:cubicBezTo>
                    <a:pt x="2378505" y="5486260"/>
                    <a:pt x="2138969" y="5725796"/>
                    <a:pt x="1843484" y="5725796"/>
                  </a:cubicBezTo>
                  <a:cubicBezTo>
                    <a:pt x="1548001" y="5725796"/>
                    <a:pt x="1308465" y="5486260"/>
                    <a:pt x="1308465" y="5190777"/>
                  </a:cubicBezTo>
                  <a:cubicBezTo>
                    <a:pt x="1308465" y="4895294"/>
                    <a:pt x="1548001" y="4655758"/>
                    <a:pt x="1843484" y="4655758"/>
                  </a:cubicBezTo>
                  <a:close/>
                  <a:moveTo>
                    <a:pt x="8396038" y="4617248"/>
                  </a:moveTo>
                  <a:cubicBezTo>
                    <a:pt x="8363805" y="4617248"/>
                    <a:pt x="8337674" y="4643379"/>
                    <a:pt x="8337674" y="4675612"/>
                  </a:cubicBezTo>
                  <a:cubicBezTo>
                    <a:pt x="8337674" y="4707846"/>
                    <a:pt x="8363805" y="4733976"/>
                    <a:pt x="8396038" y="4733976"/>
                  </a:cubicBezTo>
                  <a:cubicBezTo>
                    <a:pt x="8428272" y="4733976"/>
                    <a:pt x="8454402" y="4707846"/>
                    <a:pt x="8454402" y="4675612"/>
                  </a:cubicBezTo>
                  <a:cubicBezTo>
                    <a:pt x="8454402" y="4643379"/>
                    <a:pt x="8428272" y="4617248"/>
                    <a:pt x="8396038" y="4617248"/>
                  </a:cubicBezTo>
                  <a:close/>
                  <a:moveTo>
                    <a:pt x="3477732" y="4617248"/>
                  </a:moveTo>
                  <a:cubicBezTo>
                    <a:pt x="3207877" y="4617248"/>
                    <a:pt x="2989118" y="4836008"/>
                    <a:pt x="2989118" y="5105861"/>
                  </a:cubicBezTo>
                  <a:cubicBezTo>
                    <a:pt x="2989118" y="5375715"/>
                    <a:pt x="3207877" y="5594474"/>
                    <a:pt x="3477732" y="5594474"/>
                  </a:cubicBezTo>
                  <a:cubicBezTo>
                    <a:pt x="3747582" y="5594474"/>
                    <a:pt x="3966343" y="5375715"/>
                    <a:pt x="3966343" y="5105861"/>
                  </a:cubicBezTo>
                  <a:cubicBezTo>
                    <a:pt x="3966343" y="4836008"/>
                    <a:pt x="3747582" y="4617248"/>
                    <a:pt x="3477732" y="4617248"/>
                  </a:cubicBezTo>
                  <a:close/>
                  <a:moveTo>
                    <a:pt x="2789202" y="4577701"/>
                  </a:moveTo>
                  <a:cubicBezTo>
                    <a:pt x="2756968" y="4577701"/>
                    <a:pt x="2730840" y="4603832"/>
                    <a:pt x="2730840" y="4636065"/>
                  </a:cubicBezTo>
                  <a:cubicBezTo>
                    <a:pt x="2730840" y="4668299"/>
                    <a:pt x="2756968" y="4694429"/>
                    <a:pt x="2789202" y="4694429"/>
                  </a:cubicBezTo>
                  <a:cubicBezTo>
                    <a:pt x="2821435" y="4694429"/>
                    <a:pt x="2847566" y="4668299"/>
                    <a:pt x="2847566" y="4636065"/>
                  </a:cubicBezTo>
                  <a:cubicBezTo>
                    <a:pt x="2847566" y="4603832"/>
                    <a:pt x="2821435" y="4577701"/>
                    <a:pt x="2789202" y="4577701"/>
                  </a:cubicBezTo>
                  <a:close/>
                  <a:moveTo>
                    <a:pt x="1843484" y="4490387"/>
                  </a:moveTo>
                  <a:cubicBezTo>
                    <a:pt x="1456669" y="4490387"/>
                    <a:pt x="1143094" y="4803962"/>
                    <a:pt x="1143094" y="5190777"/>
                  </a:cubicBezTo>
                  <a:cubicBezTo>
                    <a:pt x="1143094" y="5577592"/>
                    <a:pt x="1456669" y="5891167"/>
                    <a:pt x="1843484" y="5891167"/>
                  </a:cubicBezTo>
                  <a:cubicBezTo>
                    <a:pt x="2230301" y="5891167"/>
                    <a:pt x="2543876" y="5577592"/>
                    <a:pt x="2543876" y="5190777"/>
                  </a:cubicBezTo>
                  <a:cubicBezTo>
                    <a:pt x="2543876" y="4803962"/>
                    <a:pt x="2230301" y="4490387"/>
                    <a:pt x="1843484" y="4490387"/>
                  </a:cubicBezTo>
                  <a:close/>
                  <a:moveTo>
                    <a:pt x="7501072" y="4460699"/>
                  </a:moveTo>
                  <a:cubicBezTo>
                    <a:pt x="7595462" y="4460699"/>
                    <a:pt x="7671980" y="4537217"/>
                    <a:pt x="7671980" y="4631606"/>
                  </a:cubicBezTo>
                  <a:cubicBezTo>
                    <a:pt x="7671980" y="4725996"/>
                    <a:pt x="7595462" y="4802514"/>
                    <a:pt x="7501072" y="4802514"/>
                  </a:cubicBezTo>
                  <a:cubicBezTo>
                    <a:pt x="7406683" y="4802514"/>
                    <a:pt x="7330165" y="4725996"/>
                    <a:pt x="7330165" y="4631606"/>
                  </a:cubicBezTo>
                  <a:cubicBezTo>
                    <a:pt x="7330165" y="4537217"/>
                    <a:pt x="7406683" y="4460699"/>
                    <a:pt x="7501072" y="4460699"/>
                  </a:cubicBezTo>
                  <a:close/>
                  <a:moveTo>
                    <a:pt x="7501072" y="4407872"/>
                  </a:moveTo>
                  <a:cubicBezTo>
                    <a:pt x="7377507" y="4407872"/>
                    <a:pt x="7277338" y="4508041"/>
                    <a:pt x="7277338" y="4631606"/>
                  </a:cubicBezTo>
                  <a:cubicBezTo>
                    <a:pt x="7277338" y="4755171"/>
                    <a:pt x="7377507" y="4855340"/>
                    <a:pt x="7501072" y="4855340"/>
                  </a:cubicBezTo>
                  <a:cubicBezTo>
                    <a:pt x="7624637" y="4855340"/>
                    <a:pt x="7724806" y="4755171"/>
                    <a:pt x="7724806" y="4631606"/>
                  </a:cubicBezTo>
                  <a:cubicBezTo>
                    <a:pt x="7724806" y="4508041"/>
                    <a:pt x="7624637" y="4407872"/>
                    <a:pt x="7501072" y="4407872"/>
                  </a:cubicBezTo>
                  <a:close/>
                  <a:moveTo>
                    <a:pt x="11208" y="4363826"/>
                  </a:moveTo>
                  <a:cubicBezTo>
                    <a:pt x="105598" y="4363826"/>
                    <a:pt x="182116" y="4440344"/>
                    <a:pt x="182116" y="4534733"/>
                  </a:cubicBezTo>
                  <a:cubicBezTo>
                    <a:pt x="182116" y="4629123"/>
                    <a:pt x="105598" y="4705641"/>
                    <a:pt x="11208" y="4705641"/>
                  </a:cubicBezTo>
                  <a:lnTo>
                    <a:pt x="0" y="4703378"/>
                  </a:lnTo>
                  <a:lnTo>
                    <a:pt x="0" y="4366089"/>
                  </a:lnTo>
                  <a:close/>
                  <a:moveTo>
                    <a:pt x="1024191" y="4319480"/>
                  </a:moveTo>
                  <a:cubicBezTo>
                    <a:pt x="1118580" y="4319480"/>
                    <a:pt x="1195099" y="4395998"/>
                    <a:pt x="1195099" y="4490387"/>
                  </a:cubicBezTo>
                  <a:cubicBezTo>
                    <a:pt x="1195099" y="4584777"/>
                    <a:pt x="1118580" y="4661295"/>
                    <a:pt x="1024191" y="4661295"/>
                  </a:cubicBezTo>
                  <a:cubicBezTo>
                    <a:pt x="929801" y="4661295"/>
                    <a:pt x="853283" y="4584777"/>
                    <a:pt x="853283" y="4490387"/>
                  </a:cubicBezTo>
                  <a:cubicBezTo>
                    <a:pt x="853283" y="4395998"/>
                    <a:pt x="929801" y="4319480"/>
                    <a:pt x="1024191" y="4319480"/>
                  </a:cubicBezTo>
                  <a:close/>
                  <a:moveTo>
                    <a:pt x="11242362" y="4318419"/>
                  </a:moveTo>
                  <a:cubicBezTo>
                    <a:pt x="11210128" y="4318419"/>
                    <a:pt x="11183998" y="4344550"/>
                    <a:pt x="11183998" y="4376783"/>
                  </a:cubicBezTo>
                  <a:cubicBezTo>
                    <a:pt x="11183998" y="4409017"/>
                    <a:pt x="11210128" y="4435147"/>
                    <a:pt x="11242362" y="4435147"/>
                  </a:cubicBezTo>
                  <a:cubicBezTo>
                    <a:pt x="11274596" y="4435147"/>
                    <a:pt x="11300726" y="4409017"/>
                    <a:pt x="11300726" y="4376783"/>
                  </a:cubicBezTo>
                  <a:cubicBezTo>
                    <a:pt x="11300726" y="4344550"/>
                    <a:pt x="11274596" y="4318419"/>
                    <a:pt x="11242362" y="4318419"/>
                  </a:cubicBezTo>
                  <a:close/>
                  <a:moveTo>
                    <a:pt x="1024190" y="4266653"/>
                  </a:moveTo>
                  <a:cubicBezTo>
                    <a:pt x="900626" y="4266653"/>
                    <a:pt x="800457" y="4366822"/>
                    <a:pt x="800457" y="4490387"/>
                  </a:cubicBezTo>
                  <a:cubicBezTo>
                    <a:pt x="800457" y="4613952"/>
                    <a:pt x="900626" y="4714121"/>
                    <a:pt x="1024190" y="4714121"/>
                  </a:cubicBezTo>
                  <a:cubicBezTo>
                    <a:pt x="1147755" y="4714121"/>
                    <a:pt x="1247924" y="4613952"/>
                    <a:pt x="1247924" y="4490387"/>
                  </a:cubicBezTo>
                  <a:cubicBezTo>
                    <a:pt x="1247924" y="4366822"/>
                    <a:pt x="1147755" y="4266653"/>
                    <a:pt x="1024190" y="4266653"/>
                  </a:cubicBezTo>
                  <a:close/>
                  <a:moveTo>
                    <a:pt x="6625244" y="4157691"/>
                  </a:moveTo>
                  <a:cubicBezTo>
                    <a:pt x="6593011" y="4157691"/>
                    <a:pt x="6566880" y="4183822"/>
                    <a:pt x="6566880" y="4216055"/>
                  </a:cubicBezTo>
                  <a:cubicBezTo>
                    <a:pt x="6566880" y="4248289"/>
                    <a:pt x="6593011" y="4274419"/>
                    <a:pt x="6625244" y="4274419"/>
                  </a:cubicBezTo>
                  <a:cubicBezTo>
                    <a:pt x="6657478" y="4274419"/>
                    <a:pt x="6683608" y="4248289"/>
                    <a:pt x="6683608" y="4216055"/>
                  </a:cubicBezTo>
                  <a:cubicBezTo>
                    <a:pt x="6683608" y="4183822"/>
                    <a:pt x="6657478" y="4157691"/>
                    <a:pt x="6625244" y="4157691"/>
                  </a:cubicBezTo>
                  <a:close/>
                  <a:moveTo>
                    <a:pt x="9865955" y="4091044"/>
                  </a:moveTo>
                  <a:cubicBezTo>
                    <a:pt x="9960345" y="4091044"/>
                    <a:pt x="10036863" y="4167561"/>
                    <a:pt x="10036863" y="4261951"/>
                  </a:cubicBezTo>
                  <a:cubicBezTo>
                    <a:pt x="10036863" y="4356341"/>
                    <a:pt x="9960345" y="4432859"/>
                    <a:pt x="9865955" y="4432859"/>
                  </a:cubicBezTo>
                  <a:cubicBezTo>
                    <a:pt x="9771565" y="4432859"/>
                    <a:pt x="9695047" y="4356341"/>
                    <a:pt x="9695047" y="4261951"/>
                  </a:cubicBezTo>
                  <a:cubicBezTo>
                    <a:pt x="9695047" y="4167561"/>
                    <a:pt x="9771565" y="4091044"/>
                    <a:pt x="9865955" y="4091044"/>
                  </a:cubicBezTo>
                  <a:close/>
                  <a:moveTo>
                    <a:pt x="9865955" y="4038217"/>
                  </a:moveTo>
                  <a:cubicBezTo>
                    <a:pt x="9742390" y="4038217"/>
                    <a:pt x="9642221" y="4138386"/>
                    <a:pt x="9642221" y="4261951"/>
                  </a:cubicBezTo>
                  <a:cubicBezTo>
                    <a:pt x="9642221" y="4385516"/>
                    <a:pt x="9742390" y="4485685"/>
                    <a:pt x="9865955" y="4485685"/>
                  </a:cubicBezTo>
                  <a:cubicBezTo>
                    <a:pt x="9989520" y="4485685"/>
                    <a:pt x="10089689" y="4385516"/>
                    <a:pt x="10089689" y="4261951"/>
                  </a:cubicBezTo>
                  <a:cubicBezTo>
                    <a:pt x="10089689" y="4138386"/>
                    <a:pt x="9989520" y="4038217"/>
                    <a:pt x="9865955" y="4038217"/>
                  </a:cubicBezTo>
                  <a:close/>
                  <a:moveTo>
                    <a:pt x="12191992" y="4003459"/>
                  </a:moveTo>
                  <a:lnTo>
                    <a:pt x="12191992" y="4729995"/>
                  </a:lnTo>
                  <a:lnTo>
                    <a:pt x="12129643" y="4710641"/>
                  </a:lnTo>
                  <a:cubicBezTo>
                    <a:pt x="11995680" y="4653979"/>
                    <a:pt x="11901682" y="4521331"/>
                    <a:pt x="11901682" y="4366727"/>
                  </a:cubicBezTo>
                  <a:cubicBezTo>
                    <a:pt x="11901682" y="4212124"/>
                    <a:pt x="11995680" y="4079475"/>
                    <a:pt x="12129643" y="4022813"/>
                  </a:cubicBezTo>
                  <a:close/>
                  <a:moveTo>
                    <a:pt x="2930752" y="3989552"/>
                  </a:moveTo>
                  <a:cubicBezTo>
                    <a:pt x="2898519" y="3989552"/>
                    <a:pt x="2872388" y="4015683"/>
                    <a:pt x="2872388" y="4047916"/>
                  </a:cubicBezTo>
                  <a:cubicBezTo>
                    <a:pt x="2872388" y="4080150"/>
                    <a:pt x="2898519" y="4106280"/>
                    <a:pt x="2930752" y="4106280"/>
                  </a:cubicBezTo>
                  <a:cubicBezTo>
                    <a:pt x="2962986" y="4106280"/>
                    <a:pt x="2989116" y="4080150"/>
                    <a:pt x="2989116" y="4047916"/>
                  </a:cubicBezTo>
                  <a:cubicBezTo>
                    <a:pt x="2989116" y="4015683"/>
                    <a:pt x="2962986" y="3989552"/>
                    <a:pt x="2930752" y="3989552"/>
                  </a:cubicBezTo>
                  <a:close/>
                  <a:moveTo>
                    <a:pt x="7403730" y="3979853"/>
                  </a:moveTo>
                  <a:cubicBezTo>
                    <a:pt x="7371497" y="3979853"/>
                    <a:pt x="7345366" y="4005984"/>
                    <a:pt x="7345366" y="4038217"/>
                  </a:cubicBezTo>
                  <a:cubicBezTo>
                    <a:pt x="7345366" y="4070451"/>
                    <a:pt x="7371497" y="4096581"/>
                    <a:pt x="7403730" y="4096581"/>
                  </a:cubicBezTo>
                  <a:cubicBezTo>
                    <a:pt x="7435964" y="4096581"/>
                    <a:pt x="7462094" y="4070451"/>
                    <a:pt x="7462094" y="4038217"/>
                  </a:cubicBezTo>
                  <a:cubicBezTo>
                    <a:pt x="7462094" y="4005984"/>
                    <a:pt x="7435964" y="3979853"/>
                    <a:pt x="7403730" y="3979853"/>
                  </a:cubicBezTo>
                  <a:close/>
                  <a:moveTo>
                    <a:pt x="4120312" y="3967123"/>
                  </a:moveTo>
                  <a:cubicBezTo>
                    <a:pt x="4214697" y="3967123"/>
                    <a:pt x="4291216" y="4043640"/>
                    <a:pt x="4291216" y="4138030"/>
                  </a:cubicBezTo>
                  <a:cubicBezTo>
                    <a:pt x="4291216" y="4232420"/>
                    <a:pt x="4214697" y="4308938"/>
                    <a:pt x="4120312" y="4308938"/>
                  </a:cubicBezTo>
                  <a:cubicBezTo>
                    <a:pt x="4025922" y="4308938"/>
                    <a:pt x="3949405" y="4232420"/>
                    <a:pt x="3949405" y="4138030"/>
                  </a:cubicBezTo>
                  <a:cubicBezTo>
                    <a:pt x="3949405" y="4043640"/>
                    <a:pt x="4025922" y="3967123"/>
                    <a:pt x="4120312" y="3967123"/>
                  </a:cubicBezTo>
                  <a:close/>
                  <a:moveTo>
                    <a:pt x="1796892" y="3940306"/>
                  </a:moveTo>
                  <a:cubicBezTo>
                    <a:pt x="1764658" y="3940306"/>
                    <a:pt x="1738528" y="3966437"/>
                    <a:pt x="1738528" y="3998670"/>
                  </a:cubicBezTo>
                  <a:cubicBezTo>
                    <a:pt x="1738528" y="4030904"/>
                    <a:pt x="1764658" y="4057034"/>
                    <a:pt x="1796892" y="4057034"/>
                  </a:cubicBezTo>
                  <a:cubicBezTo>
                    <a:pt x="1829126" y="4057034"/>
                    <a:pt x="1855256" y="4030904"/>
                    <a:pt x="1855256" y="3998670"/>
                  </a:cubicBezTo>
                  <a:cubicBezTo>
                    <a:pt x="1855256" y="3966437"/>
                    <a:pt x="1829126" y="3940306"/>
                    <a:pt x="1796892" y="3940306"/>
                  </a:cubicBezTo>
                  <a:close/>
                  <a:moveTo>
                    <a:pt x="2872388" y="3917747"/>
                  </a:moveTo>
                  <a:cubicBezTo>
                    <a:pt x="2966778" y="3917747"/>
                    <a:pt x="3043295" y="3994264"/>
                    <a:pt x="3043295" y="4088654"/>
                  </a:cubicBezTo>
                  <a:cubicBezTo>
                    <a:pt x="3043295" y="4183044"/>
                    <a:pt x="2966778" y="4259562"/>
                    <a:pt x="2872388" y="4259562"/>
                  </a:cubicBezTo>
                  <a:cubicBezTo>
                    <a:pt x="2777998" y="4259562"/>
                    <a:pt x="2701481" y="4183044"/>
                    <a:pt x="2701481" y="4088654"/>
                  </a:cubicBezTo>
                  <a:cubicBezTo>
                    <a:pt x="2701481" y="3994264"/>
                    <a:pt x="2777998" y="3917747"/>
                    <a:pt x="2872388" y="3917747"/>
                  </a:cubicBezTo>
                  <a:close/>
                  <a:moveTo>
                    <a:pt x="4120313" y="3914296"/>
                  </a:moveTo>
                  <a:cubicBezTo>
                    <a:pt x="3996747" y="3914296"/>
                    <a:pt x="3896578" y="4014465"/>
                    <a:pt x="3896578" y="4138030"/>
                  </a:cubicBezTo>
                  <a:cubicBezTo>
                    <a:pt x="3896578" y="4261595"/>
                    <a:pt x="3996747" y="4361764"/>
                    <a:pt x="4120313" y="4361764"/>
                  </a:cubicBezTo>
                  <a:cubicBezTo>
                    <a:pt x="4243873" y="4361764"/>
                    <a:pt x="4344042" y="4261595"/>
                    <a:pt x="4344042" y="4138030"/>
                  </a:cubicBezTo>
                  <a:cubicBezTo>
                    <a:pt x="4344042" y="4014465"/>
                    <a:pt x="4243873" y="3914296"/>
                    <a:pt x="4120313" y="3914296"/>
                  </a:cubicBezTo>
                  <a:close/>
                  <a:moveTo>
                    <a:pt x="8324018" y="3872012"/>
                  </a:moveTo>
                  <a:cubicBezTo>
                    <a:pt x="8418408" y="3872012"/>
                    <a:pt x="8494926" y="3948529"/>
                    <a:pt x="8494926" y="4042919"/>
                  </a:cubicBezTo>
                  <a:cubicBezTo>
                    <a:pt x="8494926" y="4137309"/>
                    <a:pt x="8418408" y="4213827"/>
                    <a:pt x="8324018" y="4213827"/>
                  </a:cubicBezTo>
                  <a:cubicBezTo>
                    <a:pt x="8229629" y="4213827"/>
                    <a:pt x="8153111" y="4137309"/>
                    <a:pt x="8153111" y="4042919"/>
                  </a:cubicBezTo>
                  <a:cubicBezTo>
                    <a:pt x="8153111" y="3948529"/>
                    <a:pt x="8229629" y="3872012"/>
                    <a:pt x="8324018" y="3872012"/>
                  </a:cubicBezTo>
                  <a:close/>
                  <a:moveTo>
                    <a:pt x="2872389" y="3864920"/>
                  </a:moveTo>
                  <a:cubicBezTo>
                    <a:pt x="2748824" y="3864920"/>
                    <a:pt x="2648655" y="3965089"/>
                    <a:pt x="2648655" y="4088654"/>
                  </a:cubicBezTo>
                  <a:cubicBezTo>
                    <a:pt x="2648655" y="4212219"/>
                    <a:pt x="2748824" y="4312388"/>
                    <a:pt x="2872389" y="4312388"/>
                  </a:cubicBezTo>
                  <a:cubicBezTo>
                    <a:pt x="2995955" y="4312388"/>
                    <a:pt x="3096124" y="4212219"/>
                    <a:pt x="3096124" y="4088654"/>
                  </a:cubicBezTo>
                  <a:cubicBezTo>
                    <a:pt x="3096124" y="3965089"/>
                    <a:pt x="2995955" y="3864920"/>
                    <a:pt x="2872389" y="3864920"/>
                  </a:cubicBezTo>
                  <a:close/>
                  <a:moveTo>
                    <a:pt x="926848" y="3838634"/>
                  </a:moveTo>
                  <a:cubicBezTo>
                    <a:pt x="894614" y="3838634"/>
                    <a:pt x="868485" y="3864765"/>
                    <a:pt x="868485" y="3896998"/>
                  </a:cubicBezTo>
                  <a:cubicBezTo>
                    <a:pt x="868485" y="3929232"/>
                    <a:pt x="894614" y="3955362"/>
                    <a:pt x="926848" y="3955362"/>
                  </a:cubicBezTo>
                  <a:cubicBezTo>
                    <a:pt x="959083" y="3955362"/>
                    <a:pt x="985212" y="3929232"/>
                    <a:pt x="985212" y="3896998"/>
                  </a:cubicBezTo>
                  <a:cubicBezTo>
                    <a:pt x="985212" y="3864765"/>
                    <a:pt x="959083" y="3838634"/>
                    <a:pt x="926848" y="3838634"/>
                  </a:cubicBezTo>
                  <a:close/>
                  <a:moveTo>
                    <a:pt x="8324018" y="3819185"/>
                  </a:moveTo>
                  <a:cubicBezTo>
                    <a:pt x="8200453" y="3819185"/>
                    <a:pt x="8100284" y="3919354"/>
                    <a:pt x="8100284" y="4042919"/>
                  </a:cubicBezTo>
                  <a:cubicBezTo>
                    <a:pt x="8100284" y="4166484"/>
                    <a:pt x="8200453" y="4266653"/>
                    <a:pt x="8324018" y="4266653"/>
                  </a:cubicBezTo>
                  <a:cubicBezTo>
                    <a:pt x="8447583" y="4266653"/>
                    <a:pt x="8547752" y="4166484"/>
                    <a:pt x="8547752" y="4042919"/>
                  </a:cubicBezTo>
                  <a:cubicBezTo>
                    <a:pt x="8547752" y="3919354"/>
                    <a:pt x="8447583" y="3819185"/>
                    <a:pt x="8324018" y="3819185"/>
                  </a:cubicBezTo>
                  <a:close/>
                  <a:moveTo>
                    <a:pt x="5211499" y="3769748"/>
                  </a:moveTo>
                  <a:cubicBezTo>
                    <a:pt x="5417637" y="3769748"/>
                    <a:pt x="5584742" y="3936855"/>
                    <a:pt x="5584742" y="4142993"/>
                  </a:cubicBezTo>
                  <a:cubicBezTo>
                    <a:pt x="5584742" y="4349131"/>
                    <a:pt x="5417637" y="4516238"/>
                    <a:pt x="5211499" y="4516238"/>
                  </a:cubicBezTo>
                  <a:cubicBezTo>
                    <a:pt x="5005360" y="4516238"/>
                    <a:pt x="4838250" y="4349131"/>
                    <a:pt x="4838250" y="4142993"/>
                  </a:cubicBezTo>
                  <a:cubicBezTo>
                    <a:pt x="4838250" y="3936855"/>
                    <a:pt x="5005360" y="3769748"/>
                    <a:pt x="5211499" y="3769748"/>
                  </a:cubicBezTo>
                  <a:close/>
                  <a:moveTo>
                    <a:pt x="11318274" y="3728512"/>
                  </a:moveTo>
                  <a:cubicBezTo>
                    <a:pt x="11412664" y="3728512"/>
                    <a:pt x="11489182" y="3805029"/>
                    <a:pt x="11489182" y="3899419"/>
                  </a:cubicBezTo>
                  <a:cubicBezTo>
                    <a:pt x="11489182" y="3993809"/>
                    <a:pt x="11412664" y="4070327"/>
                    <a:pt x="11318274" y="4070327"/>
                  </a:cubicBezTo>
                  <a:cubicBezTo>
                    <a:pt x="11223884" y="4070327"/>
                    <a:pt x="11147366" y="3993809"/>
                    <a:pt x="11147366" y="3899419"/>
                  </a:cubicBezTo>
                  <a:cubicBezTo>
                    <a:pt x="11147366" y="3805029"/>
                    <a:pt x="11223884" y="3728512"/>
                    <a:pt x="11318274" y="3728512"/>
                  </a:cubicBezTo>
                  <a:close/>
                  <a:moveTo>
                    <a:pt x="10250054" y="3681024"/>
                  </a:moveTo>
                  <a:cubicBezTo>
                    <a:pt x="10217820" y="3681024"/>
                    <a:pt x="10191690" y="3707155"/>
                    <a:pt x="10191690" y="3739388"/>
                  </a:cubicBezTo>
                  <a:cubicBezTo>
                    <a:pt x="10191690" y="3771622"/>
                    <a:pt x="10217820" y="3797752"/>
                    <a:pt x="10250054" y="3797752"/>
                  </a:cubicBezTo>
                  <a:cubicBezTo>
                    <a:pt x="10282288" y="3797752"/>
                    <a:pt x="10308418" y="3771622"/>
                    <a:pt x="10308418" y="3739388"/>
                  </a:cubicBezTo>
                  <a:cubicBezTo>
                    <a:pt x="10308418" y="3707155"/>
                    <a:pt x="10282288" y="3681024"/>
                    <a:pt x="10250054" y="3681024"/>
                  </a:cubicBezTo>
                  <a:close/>
                  <a:moveTo>
                    <a:pt x="8929375" y="3676933"/>
                  </a:moveTo>
                  <a:cubicBezTo>
                    <a:pt x="8897141" y="3676933"/>
                    <a:pt x="8871011" y="3703064"/>
                    <a:pt x="8871011" y="3735297"/>
                  </a:cubicBezTo>
                  <a:cubicBezTo>
                    <a:pt x="8871011" y="3767531"/>
                    <a:pt x="8897141" y="3793661"/>
                    <a:pt x="8929375" y="3793661"/>
                  </a:cubicBezTo>
                  <a:cubicBezTo>
                    <a:pt x="8961609" y="3793661"/>
                    <a:pt x="8987739" y="3767531"/>
                    <a:pt x="8987739" y="3735297"/>
                  </a:cubicBezTo>
                  <a:cubicBezTo>
                    <a:pt x="8987739" y="3703064"/>
                    <a:pt x="8961609" y="3676933"/>
                    <a:pt x="8929375" y="3676933"/>
                  </a:cubicBezTo>
                  <a:close/>
                  <a:moveTo>
                    <a:pt x="11318274" y="3675685"/>
                  </a:moveTo>
                  <a:cubicBezTo>
                    <a:pt x="11194709" y="3675685"/>
                    <a:pt x="11094540" y="3775854"/>
                    <a:pt x="11094540" y="3899419"/>
                  </a:cubicBezTo>
                  <a:cubicBezTo>
                    <a:pt x="11094540" y="4022984"/>
                    <a:pt x="11194709" y="4123153"/>
                    <a:pt x="11318274" y="4123153"/>
                  </a:cubicBezTo>
                  <a:cubicBezTo>
                    <a:pt x="11441839" y="4123153"/>
                    <a:pt x="11542008" y="4022984"/>
                    <a:pt x="11542008" y="3899419"/>
                  </a:cubicBezTo>
                  <a:cubicBezTo>
                    <a:pt x="11542008" y="3775854"/>
                    <a:pt x="11441839" y="3675685"/>
                    <a:pt x="11318274" y="3675685"/>
                  </a:cubicBezTo>
                  <a:close/>
                  <a:moveTo>
                    <a:pt x="5211499" y="3654380"/>
                  </a:moveTo>
                  <a:cubicBezTo>
                    <a:pt x="4941645" y="3654380"/>
                    <a:pt x="4722885" y="3873139"/>
                    <a:pt x="4722885" y="4142993"/>
                  </a:cubicBezTo>
                  <a:cubicBezTo>
                    <a:pt x="4722885" y="4412847"/>
                    <a:pt x="4941645" y="4631606"/>
                    <a:pt x="5211499" y="4631606"/>
                  </a:cubicBezTo>
                  <a:cubicBezTo>
                    <a:pt x="5481353" y="4631606"/>
                    <a:pt x="5700110" y="4412847"/>
                    <a:pt x="5700110" y="4142993"/>
                  </a:cubicBezTo>
                  <a:cubicBezTo>
                    <a:pt x="5700110" y="3873139"/>
                    <a:pt x="5481353" y="3654380"/>
                    <a:pt x="5211499" y="3654380"/>
                  </a:cubicBezTo>
                  <a:close/>
                  <a:moveTo>
                    <a:pt x="3322538" y="3637386"/>
                  </a:moveTo>
                  <a:cubicBezTo>
                    <a:pt x="3290306" y="3637386"/>
                    <a:pt x="3264175" y="3663517"/>
                    <a:pt x="3264175" y="3695750"/>
                  </a:cubicBezTo>
                  <a:cubicBezTo>
                    <a:pt x="3264175" y="3727984"/>
                    <a:pt x="3290306" y="3754114"/>
                    <a:pt x="3322538" y="3754114"/>
                  </a:cubicBezTo>
                  <a:cubicBezTo>
                    <a:pt x="3354773" y="3754114"/>
                    <a:pt x="3380903" y="3727984"/>
                    <a:pt x="3380903" y="3695750"/>
                  </a:cubicBezTo>
                  <a:cubicBezTo>
                    <a:pt x="3380903" y="3663517"/>
                    <a:pt x="3354773" y="3637386"/>
                    <a:pt x="3322538" y="3637386"/>
                  </a:cubicBezTo>
                  <a:close/>
                  <a:moveTo>
                    <a:pt x="6299319" y="3603194"/>
                  </a:moveTo>
                  <a:cubicBezTo>
                    <a:pt x="6393709" y="3603194"/>
                    <a:pt x="6470227" y="3679711"/>
                    <a:pt x="6470227" y="3774101"/>
                  </a:cubicBezTo>
                  <a:cubicBezTo>
                    <a:pt x="6470227" y="3868491"/>
                    <a:pt x="6393709" y="3945009"/>
                    <a:pt x="6299319" y="3945009"/>
                  </a:cubicBezTo>
                  <a:cubicBezTo>
                    <a:pt x="6204930" y="3945009"/>
                    <a:pt x="6128412" y="3868491"/>
                    <a:pt x="6128412" y="3774101"/>
                  </a:cubicBezTo>
                  <a:cubicBezTo>
                    <a:pt x="6128412" y="3679711"/>
                    <a:pt x="6204930" y="3603194"/>
                    <a:pt x="6299319" y="3603194"/>
                  </a:cubicBezTo>
                  <a:close/>
                  <a:moveTo>
                    <a:pt x="6299319" y="3550367"/>
                  </a:moveTo>
                  <a:cubicBezTo>
                    <a:pt x="6175754" y="3550367"/>
                    <a:pt x="6075586" y="3650536"/>
                    <a:pt x="6075586" y="3774101"/>
                  </a:cubicBezTo>
                  <a:cubicBezTo>
                    <a:pt x="6075586" y="3897666"/>
                    <a:pt x="6175754" y="3997835"/>
                    <a:pt x="6299319" y="3997835"/>
                  </a:cubicBezTo>
                  <a:cubicBezTo>
                    <a:pt x="6422884" y="3997835"/>
                    <a:pt x="6523053" y="3897666"/>
                    <a:pt x="6523053" y="3774101"/>
                  </a:cubicBezTo>
                  <a:cubicBezTo>
                    <a:pt x="6523053" y="3650536"/>
                    <a:pt x="6422884" y="3550367"/>
                    <a:pt x="6299319" y="3550367"/>
                  </a:cubicBezTo>
                  <a:close/>
                  <a:moveTo>
                    <a:pt x="168014" y="3550367"/>
                  </a:moveTo>
                  <a:cubicBezTo>
                    <a:pt x="135780" y="3550367"/>
                    <a:pt x="109650" y="3576498"/>
                    <a:pt x="109650" y="3608731"/>
                  </a:cubicBezTo>
                  <a:cubicBezTo>
                    <a:pt x="109650" y="3640965"/>
                    <a:pt x="135780" y="3667095"/>
                    <a:pt x="168014" y="3667095"/>
                  </a:cubicBezTo>
                  <a:cubicBezTo>
                    <a:pt x="200248" y="3667095"/>
                    <a:pt x="226378" y="3640965"/>
                    <a:pt x="226378" y="3608731"/>
                  </a:cubicBezTo>
                  <a:cubicBezTo>
                    <a:pt x="226378" y="3576498"/>
                    <a:pt x="200248" y="3550367"/>
                    <a:pt x="168014" y="3550367"/>
                  </a:cubicBezTo>
                  <a:close/>
                  <a:moveTo>
                    <a:pt x="5632939" y="3520296"/>
                  </a:moveTo>
                  <a:cubicBezTo>
                    <a:pt x="5600707" y="3520296"/>
                    <a:pt x="5574576" y="3546427"/>
                    <a:pt x="5574576" y="3578660"/>
                  </a:cubicBezTo>
                  <a:cubicBezTo>
                    <a:pt x="5574576" y="3610894"/>
                    <a:pt x="5600707" y="3637024"/>
                    <a:pt x="5632939" y="3637024"/>
                  </a:cubicBezTo>
                  <a:cubicBezTo>
                    <a:pt x="5665173" y="3637024"/>
                    <a:pt x="5691303" y="3610894"/>
                    <a:pt x="5691303" y="3578660"/>
                  </a:cubicBezTo>
                  <a:cubicBezTo>
                    <a:pt x="5691303" y="3546427"/>
                    <a:pt x="5665173" y="3520296"/>
                    <a:pt x="5632939" y="3520296"/>
                  </a:cubicBezTo>
                  <a:close/>
                  <a:moveTo>
                    <a:pt x="11775699" y="3378104"/>
                  </a:moveTo>
                  <a:cubicBezTo>
                    <a:pt x="11743465" y="3378104"/>
                    <a:pt x="11717335" y="3404235"/>
                    <a:pt x="11717335" y="3436468"/>
                  </a:cubicBezTo>
                  <a:cubicBezTo>
                    <a:pt x="11717335" y="3468702"/>
                    <a:pt x="11743465" y="3494832"/>
                    <a:pt x="11775699" y="3494832"/>
                  </a:cubicBezTo>
                  <a:cubicBezTo>
                    <a:pt x="11807933" y="3494832"/>
                    <a:pt x="11834063" y="3468702"/>
                    <a:pt x="11834063" y="3436468"/>
                  </a:cubicBezTo>
                  <a:cubicBezTo>
                    <a:pt x="11834063" y="3404235"/>
                    <a:pt x="11807933" y="3378104"/>
                    <a:pt x="11775699" y="3378104"/>
                  </a:cubicBezTo>
                  <a:close/>
                  <a:moveTo>
                    <a:pt x="7158581" y="3217378"/>
                  </a:moveTo>
                  <a:cubicBezTo>
                    <a:pt x="7126348" y="3217378"/>
                    <a:pt x="7100217" y="3243510"/>
                    <a:pt x="7100217" y="3275743"/>
                  </a:cubicBezTo>
                  <a:cubicBezTo>
                    <a:pt x="7100217" y="3307977"/>
                    <a:pt x="7126348" y="3334106"/>
                    <a:pt x="7158581" y="3334106"/>
                  </a:cubicBezTo>
                  <a:cubicBezTo>
                    <a:pt x="7190815" y="3334106"/>
                    <a:pt x="7216945" y="3307977"/>
                    <a:pt x="7216945" y="3275743"/>
                  </a:cubicBezTo>
                  <a:cubicBezTo>
                    <a:pt x="7216945" y="3243510"/>
                    <a:pt x="7190815" y="3217378"/>
                    <a:pt x="7158581" y="3217378"/>
                  </a:cubicBezTo>
                  <a:close/>
                  <a:moveTo>
                    <a:pt x="816899" y="3015052"/>
                  </a:moveTo>
                  <a:cubicBezTo>
                    <a:pt x="784664" y="3015052"/>
                    <a:pt x="758535" y="3041183"/>
                    <a:pt x="758535" y="3073415"/>
                  </a:cubicBezTo>
                  <a:cubicBezTo>
                    <a:pt x="758535" y="3105649"/>
                    <a:pt x="784664" y="3131778"/>
                    <a:pt x="816899" y="3131778"/>
                  </a:cubicBezTo>
                  <a:cubicBezTo>
                    <a:pt x="849133" y="3131778"/>
                    <a:pt x="875262" y="3105649"/>
                    <a:pt x="875262" y="3073415"/>
                  </a:cubicBezTo>
                  <a:cubicBezTo>
                    <a:pt x="875262" y="3041183"/>
                    <a:pt x="849133" y="3015052"/>
                    <a:pt x="816899" y="3015052"/>
                  </a:cubicBezTo>
                  <a:close/>
                  <a:moveTo>
                    <a:pt x="3532489" y="2917102"/>
                  </a:moveTo>
                  <a:cubicBezTo>
                    <a:pt x="3626877" y="2917102"/>
                    <a:pt x="3703395" y="2993619"/>
                    <a:pt x="3703395" y="3088009"/>
                  </a:cubicBezTo>
                  <a:cubicBezTo>
                    <a:pt x="3703395" y="3182399"/>
                    <a:pt x="3626877" y="3258917"/>
                    <a:pt x="3532489" y="3258917"/>
                  </a:cubicBezTo>
                  <a:cubicBezTo>
                    <a:pt x="3438098" y="3258917"/>
                    <a:pt x="3361581" y="3182399"/>
                    <a:pt x="3361581" y="3088009"/>
                  </a:cubicBezTo>
                  <a:cubicBezTo>
                    <a:pt x="3361581" y="2993619"/>
                    <a:pt x="3438098" y="2917102"/>
                    <a:pt x="3532489" y="2917102"/>
                  </a:cubicBezTo>
                  <a:close/>
                  <a:moveTo>
                    <a:pt x="3532492" y="2864276"/>
                  </a:moveTo>
                  <a:cubicBezTo>
                    <a:pt x="3408925" y="2864276"/>
                    <a:pt x="3308756" y="2964445"/>
                    <a:pt x="3308756" y="3088011"/>
                  </a:cubicBezTo>
                  <a:cubicBezTo>
                    <a:pt x="3308756" y="3211576"/>
                    <a:pt x="3408925" y="3311742"/>
                    <a:pt x="3532492" y="3311742"/>
                  </a:cubicBezTo>
                  <a:cubicBezTo>
                    <a:pt x="3656056" y="3311742"/>
                    <a:pt x="3756221" y="3211576"/>
                    <a:pt x="3756221" y="3088011"/>
                  </a:cubicBezTo>
                  <a:cubicBezTo>
                    <a:pt x="3756221" y="2964445"/>
                    <a:pt x="3656056" y="2864276"/>
                    <a:pt x="3532492" y="2864276"/>
                  </a:cubicBezTo>
                  <a:close/>
                  <a:moveTo>
                    <a:pt x="7774258" y="2693090"/>
                  </a:moveTo>
                  <a:cubicBezTo>
                    <a:pt x="7868648" y="2693090"/>
                    <a:pt x="7945166" y="2769607"/>
                    <a:pt x="7945166" y="2863996"/>
                  </a:cubicBezTo>
                  <a:cubicBezTo>
                    <a:pt x="7945166" y="2958387"/>
                    <a:pt x="7868648" y="3034904"/>
                    <a:pt x="7774258" y="3034904"/>
                  </a:cubicBezTo>
                  <a:cubicBezTo>
                    <a:pt x="7679869" y="3034904"/>
                    <a:pt x="7603351" y="2958387"/>
                    <a:pt x="7603351" y="2863996"/>
                  </a:cubicBezTo>
                  <a:cubicBezTo>
                    <a:pt x="7603351" y="2769607"/>
                    <a:pt x="7679869" y="2693090"/>
                    <a:pt x="7774258" y="2693090"/>
                  </a:cubicBezTo>
                  <a:close/>
                  <a:moveTo>
                    <a:pt x="1471657" y="2679651"/>
                  </a:moveTo>
                  <a:cubicBezTo>
                    <a:pt x="1566047" y="2679651"/>
                    <a:pt x="1642565" y="2756168"/>
                    <a:pt x="1642565" y="2850557"/>
                  </a:cubicBezTo>
                  <a:cubicBezTo>
                    <a:pt x="1642565" y="2944947"/>
                    <a:pt x="1566047" y="3021465"/>
                    <a:pt x="1471657" y="3021465"/>
                  </a:cubicBezTo>
                  <a:cubicBezTo>
                    <a:pt x="1377267" y="3021465"/>
                    <a:pt x="1300750" y="2944947"/>
                    <a:pt x="1300750" y="2850557"/>
                  </a:cubicBezTo>
                  <a:cubicBezTo>
                    <a:pt x="1300750" y="2756168"/>
                    <a:pt x="1377267" y="2679651"/>
                    <a:pt x="1471657" y="2679651"/>
                  </a:cubicBezTo>
                  <a:close/>
                  <a:moveTo>
                    <a:pt x="5254980" y="2665962"/>
                  </a:moveTo>
                  <a:cubicBezTo>
                    <a:pt x="5222746" y="2665962"/>
                    <a:pt x="5196616" y="2692093"/>
                    <a:pt x="5196616" y="2724327"/>
                  </a:cubicBezTo>
                  <a:cubicBezTo>
                    <a:pt x="5196616" y="2756560"/>
                    <a:pt x="5222746" y="2782691"/>
                    <a:pt x="5254980" y="2782691"/>
                  </a:cubicBezTo>
                  <a:cubicBezTo>
                    <a:pt x="5287214" y="2782691"/>
                    <a:pt x="5313345" y="2756560"/>
                    <a:pt x="5313345" y="2724327"/>
                  </a:cubicBezTo>
                  <a:cubicBezTo>
                    <a:pt x="5313345" y="2692093"/>
                    <a:pt x="5287214" y="2665962"/>
                    <a:pt x="5254980" y="2665962"/>
                  </a:cubicBezTo>
                  <a:close/>
                  <a:moveTo>
                    <a:pt x="2705978" y="2665962"/>
                  </a:moveTo>
                  <a:cubicBezTo>
                    <a:pt x="2673745" y="2665962"/>
                    <a:pt x="2647615" y="2692095"/>
                    <a:pt x="2647615" y="2724328"/>
                  </a:cubicBezTo>
                  <a:cubicBezTo>
                    <a:pt x="2647615" y="2756562"/>
                    <a:pt x="2673745" y="2782691"/>
                    <a:pt x="2705978" y="2782691"/>
                  </a:cubicBezTo>
                  <a:cubicBezTo>
                    <a:pt x="2738212" y="2782691"/>
                    <a:pt x="2764343" y="2756562"/>
                    <a:pt x="2764343" y="2724328"/>
                  </a:cubicBezTo>
                  <a:cubicBezTo>
                    <a:pt x="2764343" y="2692095"/>
                    <a:pt x="2738212" y="2665962"/>
                    <a:pt x="2705978" y="2665962"/>
                  </a:cubicBezTo>
                  <a:close/>
                  <a:moveTo>
                    <a:pt x="10202354" y="2642248"/>
                  </a:moveTo>
                  <a:cubicBezTo>
                    <a:pt x="10170120" y="2642248"/>
                    <a:pt x="10143990" y="2668379"/>
                    <a:pt x="10143990" y="2700612"/>
                  </a:cubicBezTo>
                  <a:cubicBezTo>
                    <a:pt x="10143990" y="2732846"/>
                    <a:pt x="10170120" y="2758976"/>
                    <a:pt x="10202354" y="2758976"/>
                  </a:cubicBezTo>
                  <a:cubicBezTo>
                    <a:pt x="10234588" y="2758976"/>
                    <a:pt x="10260718" y="2732846"/>
                    <a:pt x="10260718" y="2700612"/>
                  </a:cubicBezTo>
                  <a:cubicBezTo>
                    <a:pt x="10260718" y="2668379"/>
                    <a:pt x="10234588" y="2642248"/>
                    <a:pt x="10202354" y="2642248"/>
                  </a:cubicBezTo>
                  <a:close/>
                  <a:moveTo>
                    <a:pt x="7774258" y="2640265"/>
                  </a:moveTo>
                  <a:cubicBezTo>
                    <a:pt x="7650693" y="2640265"/>
                    <a:pt x="7550524" y="2740434"/>
                    <a:pt x="7550524" y="2863999"/>
                  </a:cubicBezTo>
                  <a:cubicBezTo>
                    <a:pt x="7550524" y="2987564"/>
                    <a:pt x="7650693" y="3087734"/>
                    <a:pt x="7774258" y="3087734"/>
                  </a:cubicBezTo>
                  <a:cubicBezTo>
                    <a:pt x="7897823" y="3087734"/>
                    <a:pt x="7997992" y="2987564"/>
                    <a:pt x="7997992" y="2863999"/>
                  </a:cubicBezTo>
                  <a:cubicBezTo>
                    <a:pt x="7997992" y="2740434"/>
                    <a:pt x="7897823" y="2640265"/>
                    <a:pt x="7774258" y="2640265"/>
                  </a:cubicBezTo>
                  <a:close/>
                  <a:moveTo>
                    <a:pt x="1936240" y="2638325"/>
                  </a:moveTo>
                  <a:cubicBezTo>
                    <a:pt x="1904006" y="2638325"/>
                    <a:pt x="1877876" y="2664456"/>
                    <a:pt x="1877876" y="2696689"/>
                  </a:cubicBezTo>
                  <a:cubicBezTo>
                    <a:pt x="1877876" y="2728924"/>
                    <a:pt x="1904006" y="2755054"/>
                    <a:pt x="1936240" y="2755054"/>
                  </a:cubicBezTo>
                  <a:cubicBezTo>
                    <a:pt x="1968474" y="2755054"/>
                    <a:pt x="1994604" y="2728924"/>
                    <a:pt x="1994604" y="2696689"/>
                  </a:cubicBezTo>
                  <a:cubicBezTo>
                    <a:pt x="1994604" y="2664456"/>
                    <a:pt x="1968474" y="2638325"/>
                    <a:pt x="1936240" y="2638325"/>
                  </a:cubicBezTo>
                  <a:close/>
                  <a:moveTo>
                    <a:pt x="1471658" y="2626825"/>
                  </a:moveTo>
                  <a:cubicBezTo>
                    <a:pt x="1348093" y="2626825"/>
                    <a:pt x="1247924" y="2726994"/>
                    <a:pt x="1247924" y="2850558"/>
                  </a:cubicBezTo>
                  <a:cubicBezTo>
                    <a:pt x="1247924" y="2974124"/>
                    <a:pt x="1348093" y="3074291"/>
                    <a:pt x="1471658" y="3074291"/>
                  </a:cubicBezTo>
                  <a:cubicBezTo>
                    <a:pt x="1595223" y="3074291"/>
                    <a:pt x="1695392" y="2974124"/>
                    <a:pt x="1695392" y="2850558"/>
                  </a:cubicBezTo>
                  <a:cubicBezTo>
                    <a:pt x="1695392" y="2726994"/>
                    <a:pt x="1595223" y="2626825"/>
                    <a:pt x="1471658" y="2626825"/>
                  </a:cubicBezTo>
                  <a:close/>
                  <a:moveTo>
                    <a:pt x="5254980" y="2534265"/>
                  </a:moveTo>
                  <a:cubicBezTo>
                    <a:pt x="5349371" y="2534265"/>
                    <a:pt x="5425889" y="2610781"/>
                    <a:pt x="5425889" y="2705171"/>
                  </a:cubicBezTo>
                  <a:cubicBezTo>
                    <a:pt x="5425889" y="2799561"/>
                    <a:pt x="5349371" y="2876079"/>
                    <a:pt x="5254980" y="2876079"/>
                  </a:cubicBezTo>
                  <a:cubicBezTo>
                    <a:pt x="5160592" y="2876079"/>
                    <a:pt x="5084075" y="2799561"/>
                    <a:pt x="5084075" y="2705171"/>
                  </a:cubicBezTo>
                  <a:cubicBezTo>
                    <a:pt x="5084075" y="2610781"/>
                    <a:pt x="5160592" y="2534265"/>
                    <a:pt x="5254980" y="2534265"/>
                  </a:cubicBezTo>
                  <a:close/>
                  <a:moveTo>
                    <a:pt x="5254980" y="2481437"/>
                  </a:moveTo>
                  <a:cubicBezTo>
                    <a:pt x="5131417" y="2481437"/>
                    <a:pt x="5031249" y="2581606"/>
                    <a:pt x="5031249" y="2705171"/>
                  </a:cubicBezTo>
                  <a:cubicBezTo>
                    <a:pt x="5031249" y="2828735"/>
                    <a:pt x="5131417" y="2928904"/>
                    <a:pt x="5254980" y="2928904"/>
                  </a:cubicBezTo>
                  <a:cubicBezTo>
                    <a:pt x="5378546" y="2928904"/>
                    <a:pt x="5478714" y="2828735"/>
                    <a:pt x="5478714" y="2705171"/>
                  </a:cubicBezTo>
                  <a:cubicBezTo>
                    <a:pt x="5478714" y="2581606"/>
                    <a:pt x="5378546" y="2481437"/>
                    <a:pt x="5254980" y="2481437"/>
                  </a:cubicBezTo>
                  <a:close/>
                  <a:moveTo>
                    <a:pt x="8426897" y="2474270"/>
                  </a:moveTo>
                  <a:cubicBezTo>
                    <a:pt x="8394663" y="2474270"/>
                    <a:pt x="8368533" y="2500401"/>
                    <a:pt x="8368533" y="2532637"/>
                  </a:cubicBezTo>
                  <a:cubicBezTo>
                    <a:pt x="8368533" y="2564868"/>
                    <a:pt x="8394663" y="2590998"/>
                    <a:pt x="8426897" y="2590998"/>
                  </a:cubicBezTo>
                  <a:cubicBezTo>
                    <a:pt x="8459131" y="2590998"/>
                    <a:pt x="8485261" y="2564868"/>
                    <a:pt x="8485261" y="2532637"/>
                  </a:cubicBezTo>
                  <a:cubicBezTo>
                    <a:pt x="8485261" y="2500401"/>
                    <a:pt x="8459131" y="2474270"/>
                    <a:pt x="8426897" y="2474270"/>
                  </a:cubicBezTo>
                  <a:close/>
                  <a:moveTo>
                    <a:pt x="11000736" y="2474267"/>
                  </a:moveTo>
                  <a:cubicBezTo>
                    <a:pt x="10968502" y="2474267"/>
                    <a:pt x="10942372" y="2500398"/>
                    <a:pt x="10942372" y="2532631"/>
                  </a:cubicBezTo>
                  <a:cubicBezTo>
                    <a:pt x="10942372" y="2564865"/>
                    <a:pt x="10968502" y="2590995"/>
                    <a:pt x="11000736" y="2590995"/>
                  </a:cubicBezTo>
                  <a:cubicBezTo>
                    <a:pt x="11032970" y="2590995"/>
                    <a:pt x="11059100" y="2564865"/>
                    <a:pt x="11059100" y="2532631"/>
                  </a:cubicBezTo>
                  <a:cubicBezTo>
                    <a:pt x="11059100" y="2500398"/>
                    <a:pt x="11032970" y="2474267"/>
                    <a:pt x="11000736" y="2474267"/>
                  </a:cubicBezTo>
                  <a:close/>
                  <a:moveTo>
                    <a:pt x="10974631" y="2355528"/>
                  </a:moveTo>
                  <a:cubicBezTo>
                    <a:pt x="11069021" y="2355528"/>
                    <a:pt x="11145539" y="2432046"/>
                    <a:pt x="11145539" y="2526437"/>
                  </a:cubicBezTo>
                  <a:cubicBezTo>
                    <a:pt x="11145539" y="2620825"/>
                    <a:pt x="11069021" y="2697344"/>
                    <a:pt x="10974631" y="2697344"/>
                  </a:cubicBezTo>
                  <a:cubicBezTo>
                    <a:pt x="10880241" y="2697344"/>
                    <a:pt x="10803723" y="2620825"/>
                    <a:pt x="10803723" y="2526437"/>
                  </a:cubicBezTo>
                  <a:cubicBezTo>
                    <a:pt x="10803723" y="2432046"/>
                    <a:pt x="10880241" y="2355528"/>
                    <a:pt x="10974631" y="2355528"/>
                  </a:cubicBezTo>
                  <a:close/>
                  <a:moveTo>
                    <a:pt x="11727999" y="2339328"/>
                  </a:moveTo>
                  <a:cubicBezTo>
                    <a:pt x="11695765" y="2339328"/>
                    <a:pt x="11669635" y="2365458"/>
                    <a:pt x="11669635" y="2397693"/>
                  </a:cubicBezTo>
                  <a:cubicBezTo>
                    <a:pt x="11669635" y="2429926"/>
                    <a:pt x="11695765" y="2456058"/>
                    <a:pt x="11727999" y="2456058"/>
                  </a:cubicBezTo>
                  <a:cubicBezTo>
                    <a:pt x="11760233" y="2456058"/>
                    <a:pt x="11786363" y="2429926"/>
                    <a:pt x="11786363" y="2397693"/>
                  </a:cubicBezTo>
                  <a:cubicBezTo>
                    <a:pt x="11786363" y="2365458"/>
                    <a:pt x="11760233" y="2339328"/>
                    <a:pt x="11727999" y="2339328"/>
                  </a:cubicBezTo>
                  <a:close/>
                  <a:moveTo>
                    <a:pt x="2759932" y="2331926"/>
                  </a:moveTo>
                  <a:cubicBezTo>
                    <a:pt x="2966070" y="2331926"/>
                    <a:pt x="3133177" y="2499035"/>
                    <a:pt x="3133177" y="2705172"/>
                  </a:cubicBezTo>
                  <a:cubicBezTo>
                    <a:pt x="3133177" y="2911310"/>
                    <a:pt x="2966070" y="3078417"/>
                    <a:pt x="2759932" y="3078417"/>
                  </a:cubicBezTo>
                  <a:cubicBezTo>
                    <a:pt x="2553794" y="3078417"/>
                    <a:pt x="2386687" y="2911310"/>
                    <a:pt x="2386687" y="2705172"/>
                  </a:cubicBezTo>
                  <a:cubicBezTo>
                    <a:pt x="2386687" y="2499035"/>
                    <a:pt x="2553794" y="2331926"/>
                    <a:pt x="2759932" y="2331926"/>
                  </a:cubicBezTo>
                  <a:close/>
                  <a:moveTo>
                    <a:pt x="10974631" y="2302701"/>
                  </a:moveTo>
                  <a:cubicBezTo>
                    <a:pt x="10851066" y="2302701"/>
                    <a:pt x="10750897" y="2402871"/>
                    <a:pt x="10750897" y="2526437"/>
                  </a:cubicBezTo>
                  <a:cubicBezTo>
                    <a:pt x="10750897" y="2650000"/>
                    <a:pt x="10851066" y="2750169"/>
                    <a:pt x="10974631" y="2750169"/>
                  </a:cubicBezTo>
                  <a:cubicBezTo>
                    <a:pt x="11098196" y="2750169"/>
                    <a:pt x="11198365" y="2650000"/>
                    <a:pt x="11198365" y="2526437"/>
                  </a:cubicBezTo>
                  <a:cubicBezTo>
                    <a:pt x="11198365" y="2402871"/>
                    <a:pt x="11098196" y="2302701"/>
                    <a:pt x="10974631" y="2302701"/>
                  </a:cubicBezTo>
                  <a:close/>
                  <a:moveTo>
                    <a:pt x="2759934" y="2216559"/>
                  </a:moveTo>
                  <a:cubicBezTo>
                    <a:pt x="2490080" y="2216559"/>
                    <a:pt x="2271321" y="2435318"/>
                    <a:pt x="2271321" y="2705172"/>
                  </a:cubicBezTo>
                  <a:cubicBezTo>
                    <a:pt x="2271321" y="2975026"/>
                    <a:pt x="2490080" y="3193786"/>
                    <a:pt x="2759934" y="3193786"/>
                  </a:cubicBezTo>
                  <a:cubicBezTo>
                    <a:pt x="3029789" y="3193786"/>
                    <a:pt x="3248547" y="2975026"/>
                    <a:pt x="3248547" y="2705172"/>
                  </a:cubicBezTo>
                  <a:cubicBezTo>
                    <a:pt x="3248547" y="2435318"/>
                    <a:pt x="3029789" y="2216559"/>
                    <a:pt x="2759934" y="2216559"/>
                  </a:cubicBezTo>
                  <a:close/>
                  <a:moveTo>
                    <a:pt x="0" y="2153195"/>
                  </a:moveTo>
                  <a:lnTo>
                    <a:pt x="1" y="2153195"/>
                  </a:lnTo>
                  <a:cubicBezTo>
                    <a:pt x="206139" y="2153195"/>
                    <a:pt x="373246" y="2320300"/>
                    <a:pt x="373246" y="2526440"/>
                  </a:cubicBezTo>
                  <a:cubicBezTo>
                    <a:pt x="373246" y="2732577"/>
                    <a:pt x="206139" y="2899684"/>
                    <a:pt x="1" y="2899684"/>
                  </a:cubicBezTo>
                  <a:lnTo>
                    <a:pt x="0" y="2899684"/>
                  </a:lnTo>
                  <a:close/>
                  <a:moveTo>
                    <a:pt x="10997639" y="2153191"/>
                  </a:moveTo>
                  <a:cubicBezTo>
                    <a:pt x="11203777" y="2153191"/>
                    <a:pt x="11370884" y="2320298"/>
                    <a:pt x="11370884" y="2526437"/>
                  </a:cubicBezTo>
                  <a:cubicBezTo>
                    <a:pt x="11370884" y="2732574"/>
                    <a:pt x="11203777" y="2899681"/>
                    <a:pt x="10997639" y="2899681"/>
                  </a:cubicBezTo>
                  <a:cubicBezTo>
                    <a:pt x="10791501" y="2899681"/>
                    <a:pt x="10624394" y="2732574"/>
                    <a:pt x="10624394" y="2526437"/>
                  </a:cubicBezTo>
                  <a:cubicBezTo>
                    <a:pt x="10624394" y="2320298"/>
                    <a:pt x="10791501" y="2153191"/>
                    <a:pt x="10997639" y="2153191"/>
                  </a:cubicBezTo>
                  <a:close/>
                  <a:moveTo>
                    <a:pt x="6739537" y="2153191"/>
                  </a:moveTo>
                  <a:cubicBezTo>
                    <a:pt x="6945675" y="2153191"/>
                    <a:pt x="7112782" y="2320297"/>
                    <a:pt x="7112782" y="2526436"/>
                  </a:cubicBezTo>
                  <a:cubicBezTo>
                    <a:pt x="7112782" y="2732573"/>
                    <a:pt x="6945675" y="2899681"/>
                    <a:pt x="6739537" y="2899681"/>
                  </a:cubicBezTo>
                  <a:cubicBezTo>
                    <a:pt x="6533399" y="2899681"/>
                    <a:pt x="6366292" y="2732573"/>
                    <a:pt x="6366292" y="2526436"/>
                  </a:cubicBezTo>
                  <a:cubicBezTo>
                    <a:pt x="6366292" y="2320297"/>
                    <a:pt x="6533399" y="2153191"/>
                    <a:pt x="6739537" y="2153191"/>
                  </a:cubicBezTo>
                  <a:close/>
                  <a:moveTo>
                    <a:pt x="5945811" y="2076335"/>
                  </a:moveTo>
                  <a:cubicBezTo>
                    <a:pt x="5913578" y="2076335"/>
                    <a:pt x="5887446" y="2102466"/>
                    <a:pt x="5887446" y="2134699"/>
                  </a:cubicBezTo>
                  <a:cubicBezTo>
                    <a:pt x="5887446" y="2166933"/>
                    <a:pt x="5913578" y="2193063"/>
                    <a:pt x="5945811" y="2193063"/>
                  </a:cubicBezTo>
                  <a:cubicBezTo>
                    <a:pt x="5978045" y="2193063"/>
                    <a:pt x="6004174" y="2166933"/>
                    <a:pt x="6004174" y="2134699"/>
                  </a:cubicBezTo>
                  <a:cubicBezTo>
                    <a:pt x="6004174" y="2102466"/>
                    <a:pt x="5978045" y="2076335"/>
                    <a:pt x="5945811" y="2076335"/>
                  </a:cubicBezTo>
                  <a:close/>
                  <a:moveTo>
                    <a:pt x="5105295" y="2076334"/>
                  </a:moveTo>
                  <a:cubicBezTo>
                    <a:pt x="5400778" y="2076334"/>
                    <a:pt x="5640313" y="2315869"/>
                    <a:pt x="5640313" y="2611353"/>
                  </a:cubicBezTo>
                  <a:cubicBezTo>
                    <a:pt x="5640313" y="2906836"/>
                    <a:pt x="5400778" y="3146372"/>
                    <a:pt x="5105295" y="3146372"/>
                  </a:cubicBezTo>
                  <a:cubicBezTo>
                    <a:pt x="4809810" y="3146372"/>
                    <a:pt x="4570275" y="2906836"/>
                    <a:pt x="4570275" y="2611353"/>
                  </a:cubicBezTo>
                  <a:cubicBezTo>
                    <a:pt x="4570275" y="2315869"/>
                    <a:pt x="4809810" y="2076334"/>
                    <a:pt x="5105295" y="2076334"/>
                  </a:cubicBezTo>
                  <a:close/>
                  <a:moveTo>
                    <a:pt x="9363394" y="2076333"/>
                  </a:moveTo>
                  <a:cubicBezTo>
                    <a:pt x="9658877" y="2076333"/>
                    <a:pt x="9898413" y="2315869"/>
                    <a:pt x="9898413" y="2611352"/>
                  </a:cubicBezTo>
                  <a:cubicBezTo>
                    <a:pt x="9898413" y="2906835"/>
                    <a:pt x="9658877" y="3146370"/>
                    <a:pt x="9363394" y="3146370"/>
                  </a:cubicBezTo>
                  <a:cubicBezTo>
                    <a:pt x="9067911" y="3146370"/>
                    <a:pt x="8828375" y="2906835"/>
                    <a:pt x="8828375" y="2611352"/>
                  </a:cubicBezTo>
                  <a:cubicBezTo>
                    <a:pt x="8828375" y="2315869"/>
                    <a:pt x="9067911" y="2076333"/>
                    <a:pt x="9363394" y="2076333"/>
                  </a:cubicBezTo>
                  <a:close/>
                  <a:moveTo>
                    <a:pt x="10997639" y="2037826"/>
                  </a:moveTo>
                  <a:cubicBezTo>
                    <a:pt x="10727785" y="2037826"/>
                    <a:pt x="10509026" y="2256585"/>
                    <a:pt x="10509026" y="2526440"/>
                  </a:cubicBezTo>
                  <a:cubicBezTo>
                    <a:pt x="10509026" y="2796292"/>
                    <a:pt x="10727785" y="3015052"/>
                    <a:pt x="10997639" y="3015052"/>
                  </a:cubicBezTo>
                  <a:cubicBezTo>
                    <a:pt x="11267493" y="3015052"/>
                    <a:pt x="11486252" y="2796292"/>
                    <a:pt x="11486252" y="2526440"/>
                  </a:cubicBezTo>
                  <a:cubicBezTo>
                    <a:pt x="11486252" y="2256585"/>
                    <a:pt x="11267493" y="2037826"/>
                    <a:pt x="10997639" y="2037826"/>
                  </a:cubicBezTo>
                  <a:close/>
                  <a:moveTo>
                    <a:pt x="6739537" y="2037826"/>
                  </a:moveTo>
                  <a:cubicBezTo>
                    <a:pt x="6469684" y="2037826"/>
                    <a:pt x="6250924" y="2256585"/>
                    <a:pt x="6250924" y="2526440"/>
                  </a:cubicBezTo>
                  <a:cubicBezTo>
                    <a:pt x="6250924" y="2796292"/>
                    <a:pt x="6469684" y="3015052"/>
                    <a:pt x="6739537" y="3015052"/>
                  </a:cubicBezTo>
                  <a:cubicBezTo>
                    <a:pt x="7009391" y="3015052"/>
                    <a:pt x="7228150" y="2796292"/>
                    <a:pt x="7228150" y="2526440"/>
                  </a:cubicBezTo>
                  <a:cubicBezTo>
                    <a:pt x="7228150" y="2256585"/>
                    <a:pt x="7009391" y="2037826"/>
                    <a:pt x="6739537" y="2037826"/>
                  </a:cubicBezTo>
                  <a:close/>
                  <a:moveTo>
                    <a:pt x="1713671" y="2028570"/>
                  </a:moveTo>
                  <a:cubicBezTo>
                    <a:pt x="1681437" y="2028570"/>
                    <a:pt x="1655307" y="2054700"/>
                    <a:pt x="1655307" y="2086934"/>
                  </a:cubicBezTo>
                  <a:cubicBezTo>
                    <a:pt x="1655307" y="2119169"/>
                    <a:pt x="1681437" y="2145298"/>
                    <a:pt x="1713671" y="2145298"/>
                  </a:cubicBezTo>
                  <a:cubicBezTo>
                    <a:pt x="1745905" y="2145298"/>
                    <a:pt x="1772035" y="2119169"/>
                    <a:pt x="1772035" y="2086934"/>
                  </a:cubicBezTo>
                  <a:cubicBezTo>
                    <a:pt x="1772035" y="2054700"/>
                    <a:pt x="1745905" y="2028570"/>
                    <a:pt x="1713671" y="2028570"/>
                  </a:cubicBezTo>
                  <a:close/>
                  <a:moveTo>
                    <a:pt x="943932" y="2000931"/>
                  </a:moveTo>
                  <a:cubicBezTo>
                    <a:pt x="911698" y="2000931"/>
                    <a:pt x="885569" y="2027061"/>
                    <a:pt x="885569" y="2059295"/>
                  </a:cubicBezTo>
                  <a:cubicBezTo>
                    <a:pt x="885569" y="2091529"/>
                    <a:pt x="911698" y="2117660"/>
                    <a:pt x="943932" y="2117660"/>
                  </a:cubicBezTo>
                  <a:cubicBezTo>
                    <a:pt x="976166" y="2117660"/>
                    <a:pt x="1002296" y="2091529"/>
                    <a:pt x="1002296" y="2059295"/>
                  </a:cubicBezTo>
                  <a:cubicBezTo>
                    <a:pt x="1002296" y="2027061"/>
                    <a:pt x="976166" y="2000931"/>
                    <a:pt x="943932" y="2000931"/>
                  </a:cubicBezTo>
                  <a:close/>
                  <a:moveTo>
                    <a:pt x="9363394" y="1910966"/>
                  </a:moveTo>
                  <a:cubicBezTo>
                    <a:pt x="8976579" y="1910966"/>
                    <a:pt x="8663004" y="2224539"/>
                    <a:pt x="8663004" y="2611354"/>
                  </a:cubicBezTo>
                  <a:cubicBezTo>
                    <a:pt x="8663004" y="2998170"/>
                    <a:pt x="8976579" y="3311742"/>
                    <a:pt x="9363394" y="3311742"/>
                  </a:cubicBezTo>
                  <a:cubicBezTo>
                    <a:pt x="9750209" y="3311742"/>
                    <a:pt x="10063784" y="2998170"/>
                    <a:pt x="10063784" y="2611354"/>
                  </a:cubicBezTo>
                  <a:cubicBezTo>
                    <a:pt x="10063784" y="2224539"/>
                    <a:pt x="9750209" y="1910966"/>
                    <a:pt x="9363394" y="1910966"/>
                  </a:cubicBezTo>
                  <a:close/>
                  <a:moveTo>
                    <a:pt x="5105297" y="1910966"/>
                  </a:moveTo>
                  <a:cubicBezTo>
                    <a:pt x="4718480" y="1910966"/>
                    <a:pt x="4404905" y="2224539"/>
                    <a:pt x="4404905" y="2611354"/>
                  </a:cubicBezTo>
                  <a:cubicBezTo>
                    <a:pt x="4404905" y="2998170"/>
                    <a:pt x="4718480" y="3311742"/>
                    <a:pt x="5105297" y="3311742"/>
                  </a:cubicBezTo>
                  <a:cubicBezTo>
                    <a:pt x="5492112" y="3311742"/>
                    <a:pt x="5805684" y="2998170"/>
                    <a:pt x="5805684" y="2611354"/>
                  </a:cubicBezTo>
                  <a:cubicBezTo>
                    <a:pt x="5805684" y="2224539"/>
                    <a:pt x="5492112" y="1910966"/>
                    <a:pt x="5105297" y="1910966"/>
                  </a:cubicBezTo>
                  <a:close/>
                  <a:moveTo>
                    <a:pt x="7434589" y="1836875"/>
                  </a:moveTo>
                  <a:cubicBezTo>
                    <a:pt x="7402356" y="1836875"/>
                    <a:pt x="7376225" y="1863005"/>
                    <a:pt x="7376225" y="1895239"/>
                  </a:cubicBezTo>
                  <a:cubicBezTo>
                    <a:pt x="7376225" y="1927473"/>
                    <a:pt x="7402356" y="1953603"/>
                    <a:pt x="7434589" y="1953603"/>
                  </a:cubicBezTo>
                  <a:cubicBezTo>
                    <a:pt x="7466823" y="1953603"/>
                    <a:pt x="7492953" y="1927473"/>
                    <a:pt x="7492953" y="1895239"/>
                  </a:cubicBezTo>
                  <a:cubicBezTo>
                    <a:pt x="7492953" y="1863005"/>
                    <a:pt x="7466823" y="1836875"/>
                    <a:pt x="7434589" y="1836875"/>
                  </a:cubicBezTo>
                  <a:close/>
                  <a:moveTo>
                    <a:pt x="4286000" y="1740056"/>
                  </a:moveTo>
                  <a:cubicBezTo>
                    <a:pt x="4380389" y="1740056"/>
                    <a:pt x="4456908" y="1816573"/>
                    <a:pt x="4456908" y="1910963"/>
                  </a:cubicBezTo>
                  <a:cubicBezTo>
                    <a:pt x="4456908" y="2005353"/>
                    <a:pt x="4380389" y="2081871"/>
                    <a:pt x="4286000" y="2081871"/>
                  </a:cubicBezTo>
                  <a:cubicBezTo>
                    <a:pt x="4191614" y="2081871"/>
                    <a:pt x="4115096" y="2005353"/>
                    <a:pt x="4115096" y="1910963"/>
                  </a:cubicBezTo>
                  <a:cubicBezTo>
                    <a:pt x="4115096" y="1816573"/>
                    <a:pt x="4191614" y="1740056"/>
                    <a:pt x="4286000" y="1740056"/>
                  </a:cubicBezTo>
                  <a:close/>
                  <a:moveTo>
                    <a:pt x="8544100" y="1740055"/>
                  </a:moveTo>
                  <a:cubicBezTo>
                    <a:pt x="8638490" y="1740055"/>
                    <a:pt x="8715008" y="1816572"/>
                    <a:pt x="8715008" y="1910962"/>
                  </a:cubicBezTo>
                  <a:cubicBezTo>
                    <a:pt x="8715008" y="2005352"/>
                    <a:pt x="8638490" y="2081870"/>
                    <a:pt x="8544100" y="2081870"/>
                  </a:cubicBezTo>
                  <a:cubicBezTo>
                    <a:pt x="8449710" y="2081870"/>
                    <a:pt x="8373193" y="2005352"/>
                    <a:pt x="8373193" y="1910962"/>
                  </a:cubicBezTo>
                  <a:cubicBezTo>
                    <a:pt x="8373193" y="1816572"/>
                    <a:pt x="8449710" y="1740055"/>
                    <a:pt x="8544100" y="1740055"/>
                  </a:cubicBezTo>
                  <a:close/>
                  <a:moveTo>
                    <a:pt x="3239318" y="1725650"/>
                  </a:moveTo>
                  <a:cubicBezTo>
                    <a:pt x="3207085" y="1725650"/>
                    <a:pt x="3180953" y="1751780"/>
                    <a:pt x="3180953" y="1784014"/>
                  </a:cubicBezTo>
                  <a:cubicBezTo>
                    <a:pt x="3180953" y="1816248"/>
                    <a:pt x="3207085" y="1842378"/>
                    <a:pt x="3239318" y="1842378"/>
                  </a:cubicBezTo>
                  <a:cubicBezTo>
                    <a:pt x="3271552" y="1842378"/>
                    <a:pt x="3297682" y="1816248"/>
                    <a:pt x="3297682" y="1784014"/>
                  </a:cubicBezTo>
                  <a:cubicBezTo>
                    <a:pt x="3297682" y="1751780"/>
                    <a:pt x="3271552" y="1725650"/>
                    <a:pt x="3239318" y="1725650"/>
                  </a:cubicBezTo>
                  <a:close/>
                  <a:moveTo>
                    <a:pt x="2469579" y="1698011"/>
                  </a:moveTo>
                  <a:cubicBezTo>
                    <a:pt x="2437346" y="1698011"/>
                    <a:pt x="2411215" y="1724141"/>
                    <a:pt x="2411215" y="1756375"/>
                  </a:cubicBezTo>
                  <a:cubicBezTo>
                    <a:pt x="2411215" y="1788609"/>
                    <a:pt x="2437346" y="1814739"/>
                    <a:pt x="2469579" y="1814739"/>
                  </a:cubicBezTo>
                  <a:cubicBezTo>
                    <a:pt x="2501813" y="1814739"/>
                    <a:pt x="2527943" y="1788609"/>
                    <a:pt x="2527943" y="1756375"/>
                  </a:cubicBezTo>
                  <a:cubicBezTo>
                    <a:pt x="2527943" y="1724141"/>
                    <a:pt x="2501813" y="1698011"/>
                    <a:pt x="2469579" y="1698011"/>
                  </a:cubicBezTo>
                  <a:close/>
                  <a:moveTo>
                    <a:pt x="8544100" y="1687231"/>
                  </a:moveTo>
                  <a:cubicBezTo>
                    <a:pt x="8420535" y="1687231"/>
                    <a:pt x="8320366" y="1787400"/>
                    <a:pt x="8320366" y="1910966"/>
                  </a:cubicBezTo>
                  <a:cubicBezTo>
                    <a:pt x="8320366" y="2034530"/>
                    <a:pt x="8420535" y="2134699"/>
                    <a:pt x="8544100" y="2134699"/>
                  </a:cubicBezTo>
                  <a:cubicBezTo>
                    <a:pt x="8667665" y="2134699"/>
                    <a:pt x="8767834" y="2034530"/>
                    <a:pt x="8767834" y="1910966"/>
                  </a:cubicBezTo>
                  <a:cubicBezTo>
                    <a:pt x="8767834" y="1787400"/>
                    <a:pt x="8667665" y="1687231"/>
                    <a:pt x="8544100" y="1687231"/>
                  </a:cubicBezTo>
                  <a:close/>
                  <a:moveTo>
                    <a:pt x="4286001" y="1687231"/>
                  </a:moveTo>
                  <a:cubicBezTo>
                    <a:pt x="4162441" y="1687231"/>
                    <a:pt x="4062271" y="1787400"/>
                    <a:pt x="4062271" y="1910966"/>
                  </a:cubicBezTo>
                  <a:cubicBezTo>
                    <a:pt x="4062271" y="2034530"/>
                    <a:pt x="4162441" y="2134699"/>
                    <a:pt x="4286001" y="2134699"/>
                  </a:cubicBezTo>
                  <a:cubicBezTo>
                    <a:pt x="4409566" y="2134699"/>
                    <a:pt x="4509736" y="2034530"/>
                    <a:pt x="4509736" y="1910966"/>
                  </a:cubicBezTo>
                  <a:cubicBezTo>
                    <a:pt x="4509736" y="1787400"/>
                    <a:pt x="4409566" y="1687231"/>
                    <a:pt x="4286001" y="1687231"/>
                  </a:cubicBezTo>
                  <a:close/>
                  <a:moveTo>
                    <a:pt x="10492150" y="1667229"/>
                  </a:moveTo>
                  <a:cubicBezTo>
                    <a:pt x="10459916" y="1667229"/>
                    <a:pt x="10433786" y="1693359"/>
                    <a:pt x="10433786" y="1725593"/>
                  </a:cubicBezTo>
                  <a:cubicBezTo>
                    <a:pt x="10433786" y="1757827"/>
                    <a:pt x="10459916" y="1783957"/>
                    <a:pt x="10492150" y="1783957"/>
                  </a:cubicBezTo>
                  <a:cubicBezTo>
                    <a:pt x="10524384" y="1783957"/>
                    <a:pt x="10550514" y="1757827"/>
                    <a:pt x="10550514" y="1725593"/>
                  </a:cubicBezTo>
                  <a:cubicBezTo>
                    <a:pt x="10550514" y="1693359"/>
                    <a:pt x="10524384" y="1667229"/>
                    <a:pt x="10492150" y="1667229"/>
                  </a:cubicBezTo>
                  <a:close/>
                  <a:moveTo>
                    <a:pt x="11927943" y="1579667"/>
                  </a:moveTo>
                  <a:cubicBezTo>
                    <a:pt x="12022333" y="1579667"/>
                    <a:pt x="12098851" y="1656184"/>
                    <a:pt x="12098851" y="1750574"/>
                  </a:cubicBezTo>
                  <a:cubicBezTo>
                    <a:pt x="12098851" y="1844964"/>
                    <a:pt x="12022333" y="1921482"/>
                    <a:pt x="11927943" y="1921482"/>
                  </a:cubicBezTo>
                  <a:cubicBezTo>
                    <a:pt x="11833553" y="1921482"/>
                    <a:pt x="11757035" y="1844964"/>
                    <a:pt x="11757035" y="1750574"/>
                  </a:cubicBezTo>
                  <a:cubicBezTo>
                    <a:pt x="11757035" y="1656184"/>
                    <a:pt x="11833553" y="1579667"/>
                    <a:pt x="11927943" y="1579667"/>
                  </a:cubicBezTo>
                  <a:close/>
                  <a:moveTo>
                    <a:pt x="8960234" y="1533955"/>
                  </a:moveTo>
                  <a:cubicBezTo>
                    <a:pt x="8928000" y="1533955"/>
                    <a:pt x="8901870" y="1560085"/>
                    <a:pt x="8901870" y="1592319"/>
                  </a:cubicBezTo>
                  <a:cubicBezTo>
                    <a:pt x="8901870" y="1624553"/>
                    <a:pt x="8928000" y="1650683"/>
                    <a:pt x="8960234" y="1650683"/>
                  </a:cubicBezTo>
                  <a:cubicBezTo>
                    <a:pt x="8992468" y="1650683"/>
                    <a:pt x="9018598" y="1624553"/>
                    <a:pt x="9018598" y="1592319"/>
                  </a:cubicBezTo>
                  <a:cubicBezTo>
                    <a:pt x="9018598" y="1560085"/>
                    <a:pt x="8992468" y="1533955"/>
                    <a:pt x="8960234" y="1533955"/>
                  </a:cubicBezTo>
                  <a:close/>
                  <a:moveTo>
                    <a:pt x="11927943" y="1526843"/>
                  </a:moveTo>
                  <a:cubicBezTo>
                    <a:pt x="11804378" y="1526843"/>
                    <a:pt x="11704209" y="1627012"/>
                    <a:pt x="11704209" y="1750577"/>
                  </a:cubicBezTo>
                  <a:cubicBezTo>
                    <a:pt x="11704209" y="1874143"/>
                    <a:pt x="11804378" y="1974311"/>
                    <a:pt x="11927943" y="1974311"/>
                  </a:cubicBezTo>
                  <a:cubicBezTo>
                    <a:pt x="12051508" y="1974311"/>
                    <a:pt x="12151677" y="1874143"/>
                    <a:pt x="12151677" y="1750577"/>
                  </a:cubicBezTo>
                  <a:cubicBezTo>
                    <a:pt x="12151677" y="1627012"/>
                    <a:pt x="12051508" y="1526843"/>
                    <a:pt x="11927943" y="1526843"/>
                  </a:cubicBezTo>
                  <a:close/>
                  <a:moveTo>
                    <a:pt x="2076102" y="1496321"/>
                  </a:moveTo>
                  <a:cubicBezTo>
                    <a:pt x="2170494" y="1496321"/>
                    <a:pt x="2247012" y="1572838"/>
                    <a:pt x="2247012" y="1667228"/>
                  </a:cubicBezTo>
                  <a:cubicBezTo>
                    <a:pt x="2247012" y="1761618"/>
                    <a:pt x="2170494" y="1838136"/>
                    <a:pt x="2076102" y="1838136"/>
                  </a:cubicBezTo>
                  <a:cubicBezTo>
                    <a:pt x="1981712" y="1838136"/>
                    <a:pt x="1905195" y="1761618"/>
                    <a:pt x="1905195" y="1667228"/>
                  </a:cubicBezTo>
                  <a:cubicBezTo>
                    <a:pt x="1905195" y="1572838"/>
                    <a:pt x="1981712" y="1496321"/>
                    <a:pt x="2076102" y="1496321"/>
                  </a:cubicBezTo>
                  <a:close/>
                  <a:moveTo>
                    <a:pt x="442535" y="1454101"/>
                  </a:moveTo>
                  <a:cubicBezTo>
                    <a:pt x="536925" y="1454101"/>
                    <a:pt x="613443" y="1530618"/>
                    <a:pt x="613443" y="1625009"/>
                  </a:cubicBezTo>
                  <a:cubicBezTo>
                    <a:pt x="613443" y="1719399"/>
                    <a:pt x="536925" y="1795917"/>
                    <a:pt x="442535" y="1795917"/>
                  </a:cubicBezTo>
                  <a:cubicBezTo>
                    <a:pt x="348145" y="1795917"/>
                    <a:pt x="271627" y="1719399"/>
                    <a:pt x="271627" y="1625009"/>
                  </a:cubicBezTo>
                  <a:cubicBezTo>
                    <a:pt x="271627" y="1530618"/>
                    <a:pt x="348145" y="1454101"/>
                    <a:pt x="442535" y="1454101"/>
                  </a:cubicBezTo>
                  <a:close/>
                  <a:moveTo>
                    <a:pt x="2076104" y="1443495"/>
                  </a:moveTo>
                  <a:cubicBezTo>
                    <a:pt x="1952539" y="1443495"/>
                    <a:pt x="1852370" y="1543664"/>
                    <a:pt x="1852370" y="1667229"/>
                  </a:cubicBezTo>
                  <a:cubicBezTo>
                    <a:pt x="1852370" y="1790794"/>
                    <a:pt x="1952539" y="1890964"/>
                    <a:pt x="2076104" y="1890964"/>
                  </a:cubicBezTo>
                  <a:cubicBezTo>
                    <a:pt x="2199672" y="1890964"/>
                    <a:pt x="2299840" y="1790794"/>
                    <a:pt x="2299840" y="1667229"/>
                  </a:cubicBezTo>
                  <a:cubicBezTo>
                    <a:pt x="2299840" y="1543664"/>
                    <a:pt x="2199672" y="1443495"/>
                    <a:pt x="2076104" y="1443495"/>
                  </a:cubicBezTo>
                  <a:close/>
                  <a:moveTo>
                    <a:pt x="442535" y="1401274"/>
                  </a:moveTo>
                  <a:cubicBezTo>
                    <a:pt x="318970" y="1401274"/>
                    <a:pt x="218801" y="1501443"/>
                    <a:pt x="218801" y="1625008"/>
                  </a:cubicBezTo>
                  <a:cubicBezTo>
                    <a:pt x="218801" y="1748573"/>
                    <a:pt x="318970" y="1848742"/>
                    <a:pt x="442535" y="1848742"/>
                  </a:cubicBezTo>
                  <a:cubicBezTo>
                    <a:pt x="566100" y="1848742"/>
                    <a:pt x="666269" y="1748573"/>
                    <a:pt x="666269" y="1625008"/>
                  </a:cubicBezTo>
                  <a:cubicBezTo>
                    <a:pt x="666269" y="1501443"/>
                    <a:pt x="566100" y="1401274"/>
                    <a:pt x="442535" y="1401274"/>
                  </a:cubicBezTo>
                  <a:close/>
                  <a:moveTo>
                    <a:pt x="8446758" y="1259211"/>
                  </a:moveTo>
                  <a:cubicBezTo>
                    <a:pt x="8414524" y="1259211"/>
                    <a:pt x="8388394" y="1285341"/>
                    <a:pt x="8388394" y="1317575"/>
                  </a:cubicBezTo>
                  <a:cubicBezTo>
                    <a:pt x="8388394" y="1349810"/>
                    <a:pt x="8414524" y="1375940"/>
                    <a:pt x="8446758" y="1375940"/>
                  </a:cubicBezTo>
                  <a:cubicBezTo>
                    <a:pt x="8478992" y="1375940"/>
                    <a:pt x="8505122" y="1349810"/>
                    <a:pt x="8505122" y="1317575"/>
                  </a:cubicBezTo>
                  <a:cubicBezTo>
                    <a:pt x="8505122" y="1285341"/>
                    <a:pt x="8478992" y="1259211"/>
                    <a:pt x="8446758" y="1259211"/>
                  </a:cubicBezTo>
                  <a:close/>
                  <a:moveTo>
                    <a:pt x="4188664" y="1259211"/>
                  </a:moveTo>
                  <a:cubicBezTo>
                    <a:pt x="4156431" y="1259211"/>
                    <a:pt x="4130300" y="1285341"/>
                    <a:pt x="4130300" y="1317575"/>
                  </a:cubicBezTo>
                  <a:cubicBezTo>
                    <a:pt x="4130300" y="1349810"/>
                    <a:pt x="4156431" y="1375940"/>
                    <a:pt x="4188664" y="1375940"/>
                  </a:cubicBezTo>
                  <a:cubicBezTo>
                    <a:pt x="4220892" y="1375940"/>
                    <a:pt x="4247023" y="1349810"/>
                    <a:pt x="4247023" y="1317575"/>
                  </a:cubicBezTo>
                  <a:cubicBezTo>
                    <a:pt x="4247023" y="1285341"/>
                    <a:pt x="4220892" y="1259211"/>
                    <a:pt x="4188664" y="1259211"/>
                  </a:cubicBezTo>
                  <a:close/>
                  <a:moveTo>
                    <a:pt x="5835861" y="1252747"/>
                  </a:moveTo>
                  <a:cubicBezTo>
                    <a:pt x="5803629" y="1252747"/>
                    <a:pt x="5777497" y="1278877"/>
                    <a:pt x="5777497" y="1311111"/>
                  </a:cubicBezTo>
                  <a:cubicBezTo>
                    <a:pt x="5777497" y="1343345"/>
                    <a:pt x="5803629" y="1369476"/>
                    <a:pt x="5835861" y="1369476"/>
                  </a:cubicBezTo>
                  <a:cubicBezTo>
                    <a:pt x="5868095" y="1369476"/>
                    <a:pt x="5894224" y="1343345"/>
                    <a:pt x="5894224" y="1311111"/>
                  </a:cubicBezTo>
                  <a:cubicBezTo>
                    <a:pt x="5894224" y="1278877"/>
                    <a:pt x="5868095" y="1252747"/>
                    <a:pt x="5835861" y="1252747"/>
                  </a:cubicBezTo>
                  <a:close/>
                  <a:moveTo>
                    <a:pt x="1537557" y="1243739"/>
                  </a:moveTo>
                  <a:cubicBezTo>
                    <a:pt x="1505323" y="1243739"/>
                    <a:pt x="1479193" y="1269869"/>
                    <a:pt x="1479193" y="1302103"/>
                  </a:cubicBezTo>
                  <a:cubicBezTo>
                    <a:pt x="1479193" y="1334338"/>
                    <a:pt x="1505323" y="1360468"/>
                    <a:pt x="1537557" y="1360468"/>
                  </a:cubicBezTo>
                  <a:cubicBezTo>
                    <a:pt x="1569791" y="1360468"/>
                    <a:pt x="1595921" y="1334338"/>
                    <a:pt x="1595921" y="1302103"/>
                  </a:cubicBezTo>
                  <a:cubicBezTo>
                    <a:pt x="1595921" y="1269869"/>
                    <a:pt x="1569791" y="1243739"/>
                    <a:pt x="1537557" y="1243739"/>
                  </a:cubicBezTo>
                  <a:close/>
                  <a:moveTo>
                    <a:pt x="11541634" y="1073328"/>
                  </a:moveTo>
                  <a:cubicBezTo>
                    <a:pt x="11509400" y="1073328"/>
                    <a:pt x="11483270" y="1099458"/>
                    <a:pt x="11483270" y="1131692"/>
                  </a:cubicBezTo>
                  <a:cubicBezTo>
                    <a:pt x="11483270" y="1163926"/>
                    <a:pt x="11509400" y="1190056"/>
                    <a:pt x="11541634" y="1190056"/>
                  </a:cubicBezTo>
                  <a:cubicBezTo>
                    <a:pt x="11573868" y="1190056"/>
                    <a:pt x="11599998" y="1163926"/>
                    <a:pt x="11599998" y="1131692"/>
                  </a:cubicBezTo>
                  <a:cubicBezTo>
                    <a:pt x="11599998" y="1099458"/>
                    <a:pt x="11573868" y="1073328"/>
                    <a:pt x="11541634" y="1073328"/>
                  </a:cubicBezTo>
                  <a:close/>
                  <a:moveTo>
                    <a:pt x="6970082" y="972290"/>
                  </a:moveTo>
                  <a:cubicBezTo>
                    <a:pt x="6937849" y="972290"/>
                    <a:pt x="6911718" y="998420"/>
                    <a:pt x="6911718" y="1030654"/>
                  </a:cubicBezTo>
                  <a:cubicBezTo>
                    <a:pt x="6911718" y="1062889"/>
                    <a:pt x="6937849" y="1089019"/>
                    <a:pt x="6970082" y="1089019"/>
                  </a:cubicBezTo>
                  <a:cubicBezTo>
                    <a:pt x="7002316" y="1089019"/>
                    <a:pt x="7028446" y="1062889"/>
                    <a:pt x="7028446" y="1030654"/>
                  </a:cubicBezTo>
                  <a:cubicBezTo>
                    <a:pt x="7028446" y="998420"/>
                    <a:pt x="7002316" y="972290"/>
                    <a:pt x="6970082" y="972290"/>
                  </a:cubicBezTo>
                  <a:close/>
                  <a:moveTo>
                    <a:pt x="6494633" y="907459"/>
                  </a:moveTo>
                  <a:cubicBezTo>
                    <a:pt x="6589023" y="907459"/>
                    <a:pt x="6665541" y="983977"/>
                    <a:pt x="6665541" y="1078368"/>
                  </a:cubicBezTo>
                  <a:cubicBezTo>
                    <a:pt x="6665541" y="1172758"/>
                    <a:pt x="6589023" y="1249276"/>
                    <a:pt x="6494633" y="1249276"/>
                  </a:cubicBezTo>
                  <a:cubicBezTo>
                    <a:pt x="6400244" y="1249276"/>
                    <a:pt x="6323726" y="1172758"/>
                    <a:pt x="6323726" y="1078368"/>
                  </a:cubicBezTo>
                  <a:cubicBezTo>
                    <a:pt x="6323726" y="983977"/>
                    <a:pt x="6400244" y="907459"/>
                    <a:pt x="6494633" y="907459"/>
                  </a:cubicBezTo>
                  <a:close/>
                  <a:moveTo>
                    <a:pt x="10567390" y="854635"/>
                  </a:moveTo>
                  <a:cubicBezTo>
                    <a:pt x="10535156" y="854635"/>
                    <a:pt x="10509026" y="880765"/>
                    <a:pt x="10509026" y="912999"/>
                  </a:cubicBezTo>
                  <a:cubicBezTo>
                    <a:pt x="10509026" y="945233"/>
                    <a:pt x="10535156" y="971363"/>
                    <a:pt x="10567390" y="971363"/>
                  </a:cubicBezTo>
                  <a:cubicBezTo>
                    <a:pt x="10599624" y="971363"/>
                    <a:pt x="10625754" y="945233"/>
                    <a:pt x="10625754" y="912999"/>
                  </a:cubicBezTo>
                  <a:cubicBezTo>
                    <a:pt x="10625754" y="880765"/>
                    <a:pt x="10599624" y="854635"/>
                    <a:pt x="10567390" y="854635"/>
                  </a:cubicBezTo>
                  <a:close/>
                  <a:moveTo>
                    <a:pt x="6494633" y="854635"/>
                  </a:moveTo>
                  <a:cubicBezTo>
                    <a:pt x="6371068" y="854635"/>
                    <a:pt x="6270899" y="954804"/>
                    <a:pt x="6270899" y="1078370"/>
                  </a:cubicBezTo>
                  <a:cubicBezTo>
                    <a:pt x="6270899" y="1201935"/>
                    <a:pt x="6371068" y="1302103"/>
                    <a:pt x="6494633" y="1302103"/>
                  </a:cubicBezTo>
                  <a:cubicBezTo>
                    <a:pt x="6618198" y="1302103"/>
                    <a:pt x="6718367" y="1201935"/>
                    <a:pt x="6718367" y="1078370"/>
                  </a:cubicBezTo>
                  <a:cubicBezTo>
                    <a:pt x="6718367" y="954804"/>
                    <a:pt x="6618198" y="854635"/>
                    <a:pt x="6494633" y="854635"/>
                  </a:cubicBezTo>
                  <a:close/>
                  <a:moveTo>
                    <a:pt x="5638925" y="487798"/>
                  </a:moveTo>
                  <a:cubicBezTo>
                    <a:pt x="5733315" y="487798"/>
                    <a:pt x="5809833" y="564316"/>
                    <a:pt x="5809833" y="658706"/>
                  </a:cubicBezTo>
                  <a:cubicBezTo>
                    <a:pt x="5809833" y="753096"/>
                    <a:pt x="5733315" y="829614"/>
                    <a:pt x="5638925" y="829614"/>
                  </a:cubicBezTo>
                  <a:cubicBezTo>
                    <a:pt x="5544536" y="829614"/>
                    <a:pt x="5468018" y="753096"/>
                    <a:pt x="5468018" y="658706"/>
                  </a:cubicBezTo>
                  <a:cubicBezTo>
                    <a:pt x="5468018" y="564316"/>
                    <a:pt x="5544536" y="487798"/>
                    <a:pt x="5638925" y="487798"/>
                  </a:cubicBezTo>
                  <a:close/>
                  <a:moveTo>
                    <a:pt x="7655475" y="458262"/>
                  </a:moveTo>
                  <a:cubicBezTo>
                    <a:pt x="7861613" y="458262"/>
                    <a:pt x="8028720" y="625369"/>
                    <a:pt x="8028720" y="831507"/>
                  </a:cubicBezTo>
                  <a:cubicBezTo>
                    <a:pt x="8028720" y="1037645"/>
                    <a:pt x="7861613" y="1204752"/>
                    <a:pt x="7655475" y="1204752"/>
                  </a:cubicBezTo>
                  <a:cubicBezTo>
                    <a:pt x="7449337" y="1204752"/>
                    <a:pt x="7282230" y="1037645"/>
                    <a:pt x="7282230" y="831507"/>
                  </a:cubicBezTo>
                  <a:cubicBezTo>
                    <a:pt x="7282230" y="625369"/>
                    <a:pt x="7449337" y="458262"/>
                    <a:pt x="7655475" y="458262"/>
                  </a:cubicBezTo>
                  <a:close/>
                  <a:moveTo>
                    <a:pt x="5638926" y="434974"/>
                  </a:moveTo>
                  <a:cubicBezTo>
                    <a:pt x="5515362" y="434974"/>
                    <a:pt x="5415194" y="535143"/>
                    <a:pt x="5415194" y="658708"/>
                  </a:cubicBezTo>
                  <a:cubicBezTo>
                    <a:pt x="5415194" y="782273"/>
                    <a:pt x="5515362" y="882442"/>
                    <a:pt x="5638926" y="882442"/>
                  </a:cubicBezTo>
                  <a:cubicBezTo>
                    <a:pt x="5762491" y="882442"/>
                    <a:pt x="5862659" y="782273"/>
                    <a:pt x="5862659" y="658708"/>
                  </a:cubicBezTo>
                  <a:cubicBezTo>
                    <a:pt x="5862659" y="535143"/>
                    <a:pt x="5762491" y="434974"/>
                    <a:pt x="5638926" y="434974"/>
                  </a:cubicBezTo>
                  <a:close/>
                  <a:moveTo>
                    <a:pt x="1427607" y="420152"/>
                  </a:moveTo>
                  <a:cubicBezTo>
                    <a:pt x="1395373" y="420152"/>
                    <a:pt x="1369243" y="446282"/>
                    <a:pt x="1369243" y="478516"/>
                  </a:cubicBezTo>
                  <a:cubicBezTo>
                    <a:pt x="1369243" y="510750"/>
                    <a:pt x="1395373" y="536880"/>
                    <a:pt x="1427607" y="536880"/>
                  </a:cubicBezTo>
                  <a:cubicBezTo>
                    <a:pt x="1459841" y="536880"/>
                    <a:pt x="1485971" y="510750"/>
                    <a:pt x="1485971" y="478516"/>
                  </a:cubicBezTo>
                  <a:cubicBezTo>
                    <a:pt x="1485971" y="446282"/>
                    <a:pt x="1459841" y="420152"/>
                    <a:pt x="1427607" y="420152"/>
                  </a:cubicBezTo>
                  <a:close/>
                  <a:moveTo>
                    <a:pt x="9668686" y="359109"/>
                  </a:moveTo>
                  <a:cubicBezTo>
                    <a:pt x="9874824" y="359109"/>
                    <a:pt x="10041931" y="526216"/>
                    <a:pt x="10041931" y="732354"/>
                  </a:cubicBezTo>
                  <a:cubicBezTo>
                    <a:pt x="10041931" y="938492"/>
                    <a:pt x="9874824" y="1105599"/>
                    <a:pt x="9668686" y="1105599"/>
                  </a:cubicBezTo>
                  <a:cubicBezTo>
                    <a:pt x="9462548" y="1105599"/>
                    <a:pt x="9295441" y="938492"/>
                    <a:pt x="9295441" y="732354"/>
                  </a:cubicBezTo>
                  <a:cubicBezTo>
                    <a:pt x="9295441" y="526216"/>
                    <a:pt x="9462548" y="359109"/>
                    <a:pt x="9668686" y="359109"/>
                  </a:cubicBezTo>
                  <a:close/>
                  <a:moveTo>
                    <a:pt x="715236" y="347155"/>
                  </a:moveTo>
                  <a:cubicBezTo>
                    <a:pt x="921374" y="347155"/>
                    <a:pt x="1088480" y="514262"/>
                    <a:pt x="1088480" y="720400"/>
                  </a:cubicBezTo>
                  <a:cubicBezTo>
                    <a:pt x="1088480" y="926538"/>
                    <a:pt x="921374" y="1093646"/>
                    <a:pt x="715236" y="1093646"/>
                  </a:cubicBezTo>
                  <a:cubicBezTo>
                    <a:pt x="509098" y="1093646"/>
                    <a:pt x="341991" y="926538"/>
                    <a:pt x="341991" y="720400"/>
                  </a:cubicBezTo>
                  <a:cubicBezTo>
                    <a:pt x="341991" y="514262"/>
                    <a:pt x="509098" y="347155"/>
                    <a:pt x="715236" y="347155"/>
                  </a:cubicBezTo>
                  <a:close/>
                  <a:moveTo>
                    <a:pt x="7655475" y="342896"/>
                  </a:moveTo>
                  <a:cubicBezTo>
                    <a:pt x="7385622" y="342896"/>
                    <a:pt x="7166862" y="561655"/>
                    <a:pt x="7166862" y="831509"/>
                  </a:cubicBezTo>
                  <a:cubicBezTo>
                    <a:pt x="7166862" y="1101364"/>
                    <a:pt x="7385622" y="1320122"/>
                    <a:pt x="7655475" y="1320122"/>
                  </a:cubicBezTo>
                  <a:cubicBezTo>
                    <a:pt x="7925329" y="1320122"/>
                    <a:pt x="8144088" y="1101364"/>
                    <a:pt x="8144088" y="831509"/>
                  </a:cubicBezTo>
                  <a:cubicBezTo>
                    <a:pt x="8144088" y="561655"/>
                    <a:pt x="7925329" y="342896"/>
                    <a:pt x="7655475" y="342896"/>
                  </a:cubicBezTo>
                  <a:close/>
                  <a:moveTo>
                    <a:pt x="5977775" y="334895"/>
                  </a:moveTo>
                  <a:cubicBezTo>
                    <a:pt x="5945542" y="334895"/>
                    <a:pt x="5919412" y="361025"/>
                    <a:pt x="5919412" y="393259"/>
                  </a:cubicBezTo>
                  <a:cubicBezTo>
                    <a:pt x="5919412" y="425493"/>
                    <a:pt x="5945542" y="451623"/>
                    <a:pt x="5977775" y="451623"/>
                  </a:cubicBezTo>
                  <a:cubicBezTo>
                    <a:pt x="6010008" y="451623"/>
                    <a:pt x="6036139" y="425493"/>
                    <a:pt x="6036139" y="393259"/>
                  </a:cubicBezTo>
                  <a:cubicBezTo>
                    <a:pt x="6036139" y="361025"/>
                    <a:pt x="6010008" y="334895"/>
                    <a:pt x="5977775" y="334895"/>
                  </a:cubicBezTo>
                  <a:close/>
                  <a:moveTo>
                    <a:pt x="4623357" y="262237"/>
                  </a:moveTo>
                  <a:cubicBezTo>
                    <a:pt x="4829494" y="262237"/>
                    <a:pt x="4996602" y="429344"/>
                    <a:pt x="4996602" y="635482"/>
                  </a:cubicBezTo>
                  <a:cubicBezTo>
                    <a:pt x="4996602" y="841620"/>
                    <a:pt x="4829494" y="1008727"/>
                    <a:pt x="4623357" y="1008727"/>
                  </a:cubicBezTo>
                  <a:cubicBezTo>
                    <a:pt x="4417218" y="1008727"/>
                    <a:pt x="4250111" y="841620"/>
                    <a:pt x="4250111" y="635482"/>
                  </a:cubicBezTo>
                  <a:cubicBezTo>
                    <a:pt x="4250111" y="429344"/>
                    <a:pt x="4417218" y="262237"/>
                    <a:pt x="4623357" y="262237"/>
                  </a:cubicBezTo>
                  <a:close/>
                  <a:moveTo>
                    <a:pt x="11431684" y="249738"/>
                  </a:moveTo>
                  <a:cubicBezTo>
                    <a:pt x="11399450" y="249738"/>
                    <a:pt x="11373320" y="275868"/>
                    <a:pt x="11373320" y="308102"/>
                  </a:cubicBezTo>
                  <a:cubicBezTo>
                    <a:pt x="11373320" y="340336"/>
                    <a:pt x="11399450" y="366466"/>
                    <a:pt x="11431684" y="366466"/>
                  </a:cubicBezTo>
                  <a:cubicBezTo>
                    <a:pt x="11463918" y="366466"/>
                    <a:pt x="11490048" y="340336"/>
                    <a:pt x="11490048" y="308102"/>
                  </a:cubicBezTo>
                  <a:cubicBezTo>
                    <a:pt x="11490048" y="275868"/>
                    <a:pt x="11463918" y="249738"/>
                    <a:pt x="11431684" y="249738"/>
                  </a:cubicBezTo>
                  <a:close/>
                  <a:moveTo>
                    <a:pt x="9668686" y="243743"/>
                  </a:moveTo>
                  <a:cubicBezTo>
                    <a:pt x="9398832" y="243743"/>
                    <a:pt x="9180073" y="462502"/>
                    <a:pt x="9180073" y="732356"/>
                  </a:cubicBezTo>
                  <a:cubicBezTo>
                    <a:pt x="9180073" y="1002210"/>
                    <a:pt x="9398832" y="1220970"/>
                    <a:pt x="9668686" y="1220970"/>
                  </a:cubicBezTo>
                  <a:cubicBezTo>
                    <a:pt x="9938540" y="1220970"/>
                    <a:pt x="10157299" y="1002210"/>
                    <a:pt x="10157299" y="732356"/>
                  </a:cubicBezTo>
                  <a:cubicBezTo>
                    <a:pt x="10157299" y="462502"/>
                    <a:pt x="9938540" y="243743"/>
                    <a:pt x="9668686" y="243743"/>
                  </a:cubicBezTo>
                  <a:close/>
                  <a:moveTo>
                    <a:pt x="715236" y="231786"/>
                  </a:moveTo>
                  <a:cubicBezTo>
                    <a:pt x="445382" y="231786"/>
                    <a:pt x="226623" y="450545"/>
                    <a:pt x="226623" y="720399"/>
                  </a:cubicBezTo>
                  <a:cubicBezTo>
                    <a:pt x="226623" y="990253"/>
                    <a:pt x="445382" y="1209013"/>
                    <a:pt x="715236" y="1209013"/>
                  </a:cubicBezTo>
                  <a:cubicBezTo>
                    <a:pt x="985089" y="1209013"/>
                    <a:pt x="1203848" y="990253"/>
                    <a:pt x="1203848" y="720399"/>
                  </a:cubicBezTo>
                  <a:cubicBezTo>
                    <a:pt x="1203848" y="450545"/>
                    <a:pt x="985089" y="231786"/>
                    <a:pt x="715236" y="231786"/>
                  </a:cubicBezTo>
                  <a:close/>
                  <a:moveTo>
                    <a:pt x="2989115" y="185379"/>
                  </a:moveTo>
                  <a:cubicBezTo>
                    <a:pt x="3284598" y="185379"/>
                    <a:pt x="3524136" y="424915"/>
                    <a:pt x="3524136" y="720398"/>
                  </a:cubicBezTo>
                  <a:cubicBezTo>
                    <a:pt x="3524136" y="1015881"/>
                    <a:pt x="3284598" y="1255418"/>
                    <a:pt x="2989115" y="1255418"/>
                  </a:cubicBezTo>
                  <a:cubicBezTo>
                    <a:pt x="2693632" y="1255418"/>
                    <a:pt x="2454096" y="1015881"/>
                    <a:pt x="2454096" y="720398"/>
                  </a:cubicBezTo>
                  <a:cubicBezTo>
                    <a:pt x="2454096" y="424915"/>
                    <a:pt x="2693632" y="185379"/>
                    <a:pt x="2989115" y="185379"/>
                  </a:cubicBezTo>
                  <a:close/>
                  <a:moveTo>
                    <a:pt x="4623358" y="146870"/>
                  </a:moveTo>
                  <a:cubicBezTo>
                    <a:pt x="4353503" y="146870"/>
                    <a:pt x="4134749" y="365629"/>
                    <a:pt x="4134749" y="635483"/>
                  </a:cubicBezTo>
                  <a:cubicBezTo>
                    <a:pt x="4134749" y="905337"/>
                    <a:pt x="4353503" y="1124097"/>
                    <a:pt x="4623358" y="1124097"/>
                  </a:cubicBezTo>
                  <a:cubicBezTo>
                    <a:pt x="4893209" y="1124097"/>
                    <a:pt x="5111973" y="905337"/>
                    <a:pt x="5111973" y="635483"/>
                  </a:cubicBezTo>
                  <a:cubicBezTo>
                    <a:pt x="5111973" y="365629"/>
                    <a:pt x="4893209" y="146870"/>
                    <a:pt x="4623358" y="146870"/>
                  </a:cubicBezTo>
                  <a:close/>
                  <a:moveTo>
                    <a:pt x="8678136" y="60876"/>
                  </a:moveTo>
                  <a:cubicBezTo>
                    <a:pt x="8772526" y="60876"/>
                    <a:pt x="8849044" y="137394"/>
                    <a:pt x="8849044" y="231784"/>
                  </a:cubicBezTo>
                  <a:cubicBezTo>
                    <a:pt x="8849044" y="326174"/>
                    <a:pt x="8772526" y="402692"/>
                    <a:pt x="8678136" y="402692"/>
                  </a:cubicBezTo>
                  <a:cubicBezTo>
                    <a:pt x="8583746" y="402692"/>
                    <a:pt x="8507228" y="326174"/>
                    <a:pt x="8507228" y="231784"/>
                  </a:cubicBezTo>
                  <a:cubicBezTo>
                    <a:pt x="8507228" y="137394"/>
                    <a:pt x="8583746" y="60876"/>
                    <a:pt x="8678136" y="60876"/>
                  </a:cubicBezTo>
                  <a:close/>
                  <a:moveTo>
                    <a:pt x="9921683" y="49727"/>
                  </a:moveTo>
                  <a:cubicBezTo>
                    <a:pt x="9889449" y="49727"/>
                    <a:pt x="9863319" y="75856"/>
                    <a:pt x="9863319" y="108090"/>
                  </a:cubicBezTo>
                  <a:cubicBezTo>
                    <a:pt x="9863319" y="140324"/>
                    <a:pt x="9889449" y="166454"/>
                    <a:pt x="9921683" y="166454"/>
                  </a:cubicBezTo>
                  <a:cubicBezTo>
                    <a:pt x="9953917" y="166454"/>
                    <a:pt x="9980047" y="140324"/>
                    <a:pt x="9980047" y="108090"/>
                  </a:cubicBezTo>
                  <a:cubicBezTo>
                    <a:pt x="9980047" y="75856"/>
                    <a:pt x="9953917" y="49727"/>
                    <a:pt x="9921683" y="49727"/>
                  </a:cubicBezTo>
                  <a:close/>
                  <a:moveTo>
                    <a:pt x="284987" y="49727"/>
                  </a:moveTo>
                  <a:cubicBezTo>
                    <a:pt x="252753" y="49727"/>
                    <a:pt x="226623" y="75856"/>
                    <a:pt x="226623" y="108090"/>
                  </a:cubicBezTo>
                  <a:cubicBezTo>
                    <a:pt x="226623" y="140324"/>
                    <a:pt x="252753" y="166454"/>
                    <a:pt x="284987" y="166454"/>
                  </a:cubicBezTo>
                  <a:cubicBezTo>
                    <a:pt x="317221" y="166454"/>
                    <a:pt x="343351" y="140324"/>
                    <a:pt x="343351" y="108090"/>
                  </a:cubicBezTo>
                  <a:cubicBezTo>
                    <a:pt x="343351" y="75856"/>
                    <a:pt x="317221" y="49727"/>
                    <a:pt x="284987" y="49727"/>
                  </a:cubicBezTo>
                  <a:close/>
                  <a:moveTo>
                    <a:pt x="7503419" y="31975"/>
                  </a:moveTo>
                  <a:cubicBezTo>
                    <a:pt x="7471186" y="31975"/>
                    <a:pt x="7445055" y="58105"/>
                    <a:pt x="7445055" y="90339"/>
                  </a:cubicBezTo>
                  <a:cubicBezTo>
                    <a:pt x="7445055" y="122573"/>
                    <a:pt x="7471186" y="148703"/>
                    <a:pt x="7503419" y="148703"/>
                  </a:cubicBezTo>
                  <a:cubicBezTo>
                    <a:pt x="7535653" y="148703"/>
                    <a:pt x="7561783" y="122573"/>
                    <a:pt x="7561783" y="90339"/>
                  </a:cubicBezTo>
                  <a:cubicBezTo>
                    <a:pt x="7561783" y="58105"/>
                    <a:pt x="7535653" y="31975"/>
                    <a:pt x="7503419" y="31975"/>
                  </a:cubicBezTo>
                  <a:close/>
                  <a:moveTo>
                    <a:pt x="2989118" y="20009"/>
                  </a:moveTo>
                  <a:cubicBezTo>
                    <a:pt x="2602302" y="20009"/>
                    <a:pt x="2288728" y="333584"/>
                    <a:pt x="2288728" y="720399"/>
                  </a:cubicBezTo>
                  <a:cubicBezTo>
                    <a:pt x="2288728" y="1107215"/>
                    <a:pt x="2602302" y="1420790"/>
                    <a:pt x="2989118" y="1420790"/>
                  </a:cubicBezTo>
                  <a:cubicBezTo>
                    <a:pt x="3375933" y="1420790"/>
                    <a:pt x="3689506" y="1107215"/>
                    <a:pt x="3689506" y="720399"/>
                  </a:cubicBezTo>
                  <a:cubicBezTo>
                    <a:pt x="3689506" y="333584"/>
                    <a:pt x="3375933" y="20009"/>
                    <a:pt x="2989118" y="20009"/>
                  </a:cubicBezTo>
                  <a:close/>
                  <a:moveTo>
                    <a:pt x="8678136" y="8052"/>
                  </a:moveTo>
                  <a:cubicBezTo>
                    <a:pt x="8554571" y="8052"/>
                    <a:pt x="8454402" y="108222"/>
                    <a:pt x="8454402" y="231786"/>
                  </a:cubicBezTo>
                  <a:cubicBezTo>
                    <a:pt x="8454402" y="355351"/>
                    <a:pt x="8554571" y="455520"/>
                    <a:pt x="8678136" y="455520"/>
                  </a:cubicBezTo>
                  <a:cubicBezTo>
                    <a:pt x="8801701" y="455520"/>
                    <a:pt x="8901870" y="355351"/>
                    <a:pt x="8901870" y="231786"/>
                  </a:cubicBezTo>
                  <a:cubicBezTo>
                    <a:pt x="8901870" y="108222"/>
                    <a:pt x="8801701" y="8052"/>
                    <a:pt x="8678136" y="8052"/>
                  </a:cubicBezTo>
                  <a:close/>
                  <a:moveTo>
                    <a:pt x="0" y="2"/>
                  </a:moveTo>
                  <a:lnTo>
                    <a:pt x="1948105" y="2"/>
                  </a:lnTo>
                  <a:lnTo>
                    <a:pt x="1946088" y="20009"/>
                  </a:lnTo>
                  <a:cubicBezTo>
                    <a:pt x="1946088" y="143574"/>
                    <a:pt x="2046257" y="243743"/>
                    <a:pt x="2169825" y="243743"/>
                  </a:cubicBezTo>
                  <a:cubicBezTo>
                    <a:pt x="2293389" y="243743"/>
                    <a:pt x="2393558" y="143574"/>
                    <a:pt x="2393558" y="20009"/>
                  </a:cubicBezTo>
                  <a:lnTo>
                    <a:pt x="2391541" y="2"/>
                  </a:lnTo>
                  <a:lnTo>
                    <a:pt x="10752914" y="2"/>
                  </a:lnTo>
                  <a:lnTo>
                    <a:pt x="10750897" y="20009"/>
                  </a:lnTo>
                  <a:cubicBezTo>
                    <a:pt x="10750897" y="406824"/>
                    <a:pt x="11064472" y="720399"/>
                    <a:pt x="11451287" y="720399"/>
                  </a:cubicBezTo>
                  <a:cubicBezTo>
                    <a:pt x="11838102" y="720399"/>
                    <a:pt x="12151677" y="406824"/>
                    <a:pt x="12151677" y="20009"/>
                  </a:cubicBezTo>
                  <a:lnTo>
                    <a:pt x="12149660" y="2"/>
                  </a:lnTo>
                  <a:lnTo>
                    <a:pt x="12191992" y="2"/>
                  </a:lnTo>
                  <a:lnTo>
                    <a:pt x="12191992" y="3886475"/>
                  </a:lnTo>
                  <a:lnTo>
                    <a:pt x="12176454" y="3888041"/>
                  </a:lnTo>
                  <a:cubicBezTo>
                    <a:pt x="11953801" y="3933602"/>
                    <a:pt x="11786314" y="4130605"/>
                    <a:pt x="11786314" y="4366727"/>
                  </a:cubicBezTo>
                  <a:cubicBezTo>
                    <a:pt x="11786314" y="4602849"/>
                    <a:pt x="11953801" y="4799852"/>
                    <a:pt x="12176454" y="4845413"/>
                  </a:cubicBezTo>
                  <a:lnTo>
                    <a:pt x="12191992" y="4846980"/>
                  </a:lnTo>
                  <a:lnTo>
                    <a:pt x="12191992" y="6857998"/>
                  </a:lnTo>
                  <a:lnTo>
                    <a:pt x="4535621" y="6857998"/>
                  </a:lnTo>
                  <a:lnTo>
                    <a:pt x="4534902" y="6855682"/>
                  </a:lnTo>
                  <a:cubicBezTo>
                    <a:pt x="4460727" y="6680312"/>
                    <a:pt x="4287076" y="6557259"/>
                    <a:pt x="4084692" y="6557259"/>
                  </a:cubicBezTo>
                  <a:cubicBezTo>
                    <a:pt x="3882299" y="6557259"/>
                    <a:pt x="3708652" y="6680312"/>
                    <a:pt x="3634477" y="6855682"/>
                  </a:cubicBezTo>
                  <a:lnTo>
                    <a:pt x="3633758" y="6857998"/>
                  </a:lnTo>
                  <a:lnTo>
                    <a:pt x="2280582" y="6857998"/>
                  </a:lnTo>
                  <a:lnTo>
                    <a:pt x="2276322" y="6844276"/>
                  </a:lnTo>
                  <a:cubicBezTo>
                    <a:pt x="2242357" y="6763974"/>
                    <a:pt x="2162844" y="6707629"/>
                    <a:pt x="2070168" y="6707629"/>
                  </a:cubicBezTo>
                  <a:cubicBezTo>
                    <a:pt x="1977494" y="6707629"/>
                    <a:pt x="1897981" y="6763974"/>
                    <a:pt x="1864016" y="6844276"/>
                  </a:cubicBezTo>
                  <a:lnTo>
                    <a:pt x="1859756" y="6857998"/>
                  </a:lnTo>
                  <a:lnTo>
                    <a:pt x="0" y="6857998"/>
                  </a:lnTo>
                  <a:lnTo>
                    <a:pt x="0" y="4757338"/>
                  </a:lnTo>
                  <a:lnTo>
                    <a:pt x="11208" y="4758467"/>
                  </a:lnTo>
                  <a:cubicBezTo>
                    <a:pt x="134773" y="4758467"/>
                    <a:pt x="234942" y="4658298"/>
                    <a:pt x="234942" y="4534733"/>
                  </a:cubicBezTo>
                  <a:cubicBezTo>
                    <a:pt x="234942" y="4411168"/>
                    <a:pt x="134773" y="4310999"/>
                    <a:pt x="11208" y="4310999"/>
                  </a:cubicBezTo>
                  <a:lnTo>
                    <a:pt x="0" y="4312129"/>
                  </a:lnTo>
                  <a:lnTo>
                    <a:pt x="0" y="3015052"/>
                  </a:lnTo>
                  <a:lnTo>
                    <a:pt x="1" y="3015052"/>
                  </a:lnTo>
                  <a:cubicBezTo>
                    <a:pt x="269855" y="3015052"/>
                    <a:pt x="488614" y="2796292"/>
                    <a:pt x="488614" y="2526440"/>
                  </a:cubicBezTo>
                  <a:cubicBezTo>
                    <a:pt x="488614" y="2256585"/>
                    <a:pt x="269855" y="2037826"/>
                    <a:pt x="1" y="2037826"/>
                  </a:cubicBezTo>
                  <a:lnTo>
                    <a:pt x="0" y="2037826"/>
                  </a:lnTo>
                  <a:close/>
                  <a:moveTo>
                    <a:pt x="2002952" y="1"/>
                  </a:moveTo>
                  <a:lnTo>
                    <a:pt x="2336690" y="1"/>
                  </a:lnTo>
                  <a:lnTo>
                    <a:pt x="2340729" y="20008"/>
                  </a:lnTo>
                  <a:cubicBezTo>
                    <a:pt x="2340729" y="114398"/>
                    <a:pt x="2264212" y="190916"/>
                    <a:pt x="2169822" y="190916"/>
                  </a:cubicBezTo>
                  <a:cubicBezTo>
                    <a:pt x="2075430" y="190916"/>
                    <a:pt x="1998913" y="114398"/>
                    <a:pt x="1998913" y="20008"/>
                  </a:cubicBezTo>
                  <a:close/>
                  <a:moveTo>
                    <a:pt x="10918285" y="0"/>
                  </a:moveTo>
                  <a:lnTo>
                    <a:pt x="11984289" y="0"/>
                  </a:lnTo>
                  <a:lnTo>
                    <a:pt x="11986306" y="20007"/>
                  </a:lnTo>
                  <a:cubicBezTo>
                    <a:pt x="11986306" y="315490"/>
                    <a:pt x="11746770" y="555026"/>
                    <a:pt x="11451287" y="555026"/>
                  </a:cubicBezTo>
                  <a:cubicBezTo>
                    <a:pt x="11155804" y="555026"/>
                    <a:pt x="10916268" y="315490"/>
                    <a:pt x="10916268" y="20007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uk-UA"/>
            </a:p>
          </p:txBody>
        </p:sp>
      </p:grpSp>
      <p:sp>
        <p:nvSpPr>
          <p:cNvPr id="72" name="Title 71"/>
          <p:cNvSpPr>
            <a:spLocks noGrp="1"/>
          </p:cNvSpPr>
          <p:nvPr>
            <p:ph type="title"/>
          </p:nvPr>
        </p:nvSpPr>
        <p:spPr>
          <a:xfrm>
            <a:off x="330051" y="3092705"/>
            <a:ext cx="9620796" cy="2357536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Hello Everyone !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28" name="Picture 4" descr="Robot Download PNG | PNG All">
            <a:extLst>
              <a:ext uri="{FF2B5EF4-FFF2-40B4-BE49-F238E27FC236}">
                <a16:creationId xmlns:a16="http://schemas.microsoft.com/office/drawing/2014/main" id="{92246B52-1B43-B144-90E8-FAD1F18B4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65" y="2489119"/>
            <a:ext cx="24384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9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FFFFFF"/>
                </a:solidFill>
                <a:latin typeface="Century Gothic" charset="0"/>
              </a:rPr>
              <a:t>Odeint</a:t>
            </a:r>
            <a:r>
              <a:rPr lang="en-US" sz="3600" dirty="0">
                <a:solidFill>
                  <a:srgbClr val="FFFFFF"/>
                </a:solidFill>
                <a:latin typeface="Century Gothic" charset="0"/>
              </a:rPr>
              <a:t>/RK4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1AAE8-BF5D-4556-BE07-C8005F04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29" y="1308957"/>
            <a:ext cx="5573942" cy="398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16B1C-D734-43F2-92C4-9938C22D4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405873"/>
            <a:ext cx="112014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1201187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FFFFFF"/>
                </a:solidFill>
                <a:latin typeface="Century Gothic" charset="0"/>
              </a:rPr>
              <a:t>Odeint</a:t>
            </a:r>
            <a:r>
              <a:rPr lang="en-US" sz="3600" dirty="0">
                <a:solidFill>
                  <a:srgbClr val="FFFFFF"/>
                </a:solidFill>
                <a:latin typeface="Century Gothic" charset="0"/>
              </a:rPr>
              <a:t>/RK4 </a:t>
            </a:r>
          </a:p>
          <a:p>
            <a:r>
              <a:rPr lang="en-US" sz="3600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Regulation 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A6E0A-F4FF-4F45-8B8F-83494B59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4" y="2462330"/>
            <a:ext cx="11484990" cy="34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0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1201187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FFFFFF"/>
                </a:solidFill>
                <a:latin typeface="Century Gothic" charset="0"/>
              </a:rPr>
              <a:t>Odeint</a:t>
            </a:r>
            <a:r>
              <a:rPr lang="en-US" sz="3600" dirty="0">
                <a:solidFill>
                  <a:srgbClr val="FFFFFF"/>
                </a:solidFill>
                <a:latin typeface="Century Gothic" charset="0"/>
              </a:rPr>
              <a:t>/RK4 </a:t>
            </a:r>
          </a:p>
          <a:p>
            <a:r>
              <a:rPr lang="en-US" sz="3600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Tracking  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1AF42-E427-45C9-B9A9-DECE73DE2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1" y="2435759"/>
            <a:ext cx="11607538" cy="3223444"/>
          </a:xfrm>
          <a:prstGeom prst="rect">
            <a:avLst/>
          </a:prstGeom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BBF1F4DA-2586-4E34-A28C-2CAE04887688}"/>
              </a:ext>
            </a:extLst>
          </p:cNvPr>
          <p:cNvSpPr txBox="1"/>
          <p:nvPr/>
        </p:nvSpPr>
        <p:spPr>
          <a:xfrm>
            <a:off x="4741682" y="5967167"/>
            <a:ext cx="250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Notebook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98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  <a:latin typeface="Century Gothic" charset="0"/>
              </a:rPr>
              <a:t>Thrust forces – Rudder Angles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6F13C-6757-4BC7-9F64-6CD2E4BAF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532794"/>
            <a:ext cx="98393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6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  <a:latin typeface="Century Gothic" charset="0"/>
              </a:rPr>
              <a:t>Thrust forces – Rudder Angles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5AD54-49F6-4F87-9F0A-F658EB19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361" y="1254632"/>
            <a:ext cx="8489278" cy="54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  <a:latin typeface="Century Gothic" charset="0"/>
              </a:rPr>
              <a:t>Thrust forces – Rudder Angles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657E6-9C56-47D1-A83F-1C9F55F6A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89" y="373090"/>
            <a:ext cx="95631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5F93B-1A4A-462A-98E0-4ADA085D5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67"/>
          <a:stretch/>
        </p:blipFill>
        <p:spPr>
          <a:xfrm>
            <a:off x="1548188" y="1058890"/>
            <a:ext cx="9297101" cy="569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22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-1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ROS2- Gazebo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Fixed_45 degree motion">
            <a:hlinkClick r:id="" action="ppaction://media"/>
            <a:extLst>
              <a:ext uri="{FF2B5EF4-FFF2-40B4-BE49-F238E27FC236}">
                <a16:creationId xmlns:a16="http://schemas.microsoft.com/office/drawing/2014/main" id="{301132A0-952A-454F-BD4C-0D49CD112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4660" y="1364830"/>
            <a:ext cx="9442679" cy="530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2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-1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ROS2- Gazebo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CD837-6E8E-4F79-A86F-64D6A429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802" y="1801789"/>
            <a:ext cx="7474395" cy="4424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3076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201478" y="0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ROS2- Gazebo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276331C-AA32-404F-B29E-C1E558E2E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r="2012"/>
          <a:stretch/>
        </p:blipFill>
        <p:spPr>
          <a:xfrm>
            <a:off x="241954" y="1675391"/>
            <a:ext cx="11708091" cy="38405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FD355B-AFED-4B34-8201-8DDB8316E98B}"/>
              </a:ext>
            </a:extLst>
          </p:cNvPr>
          <p:cNvSpPr/>
          <p:nvPr/>
        </p:nvSpPr>
        <p:spPr>
          <a:xfrm>
            <a:off x="3120645" y="5665510"/>
            <a:ext cx="6353666" cy="848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Parameters estimation </a:t>
            </a:r>
          </a:p>
        </p:txBody>
      </p:sp>
    </p:spTree>
    <p:extLst>
      <p:ext uri="{BB962C8B-B14F-4D97-AF65-F5344CB8AC3E}">
        <p14:creationId xmlns:p14="http://schemas.microsoft.com/office/powerpoint/2010/main" val="2742570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-1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References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FBE74-E461-4142-8386-C6B69D8C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7" y="2109007"/>
            <a:ext cx="95726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1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5F4179-57D4-469B-82F7-6340D46E548F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Autonomous Mobile Robotics Course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Final Presentation 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By: Walid Shaker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3FA082-C4B7-4422-85C3-1494D7A4497A}"/>
              </a:ext>
            </a:extLst>
          </p:cNvPr>
          <p:cNvSpPr txBox="1">
            <a:spLocks/>
          </p:cNvSpPr>
          <p:nvPr/>
        </p:nvSpPr>
        <p:spPr>
          <a:xfrm>
            <a:off x="993736" y="3429000"/>
            <a:ext cx="10204527" cy="1388929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 thruster-Boat drive control using Gazebo and ROS2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C8091-72E9-420A-9BA6-42C9D860C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36" y="828388"/>
            <a:ext cx="2966682" cy="68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Freeform 699"/>
          <p:cNvSpPr/>
          <p:nvPr/>
        </p:nvSpPr>
        <p:spPr>
          <a:xfrm>
            <a:off x="-12298" y="-4"/>
            <a:ext cx="12191992" cy="6857998"/>
          </a:xfrm>
          <a:custGeom>
            <a:avLst/>
            <a:gdLst>
              <a:gd name="connsiteX0" fmla="*/ 2070168 w 12191992"/>
              <a:gd name="connsiteY0" fmla="*/ 6760456 h 6857998"/>
              <a:gd name="connsiteX1" fmla="*/ 2191020 w 12191992"/>
              <a:gd name="connsiteY1" fmla="*/ 6810514 h 6857998"/>
              <a:gd name="connsiteX2" fmla="*/ 2223035 w 12191992"/>
              <a:gd name="connsiteY2" fmla="*/ 6857998 h 6857998"/>
              <a:gd name="connsiteX3" fmla="*/ 1917304 w 12191992"/>
              <a:gd name="connsiteY3" fmla="*/ 6857998 h 6857998"/>
              <a:gd name="connsiteX4" fmla="*/ 1949318 w 12191992"/>
              <a:gd name="connsiteY4" fmla="*/ 6810514 h 6857998"/>
              <a:gd name="connsiteX5" fmla="*/ 2070168 w 12191992"/>
              <a:gd name="connsiteY5" fmla="*/ 6760456 h 6857998"/>
              <a:gd name="connsiteX6" fmla="*/ 156066 w 12191992"/>
              <a:gd name="connsiteY6" fmla="*/ 6733627 h 6857998"/>
              <a:gd name="connsiteX7" fmla="*/ 97702 w 12191992"/>
              <a:gd name="connsiteY7" fmla="*/ 6791991 h 6857998"/>
              <a:gd name="connsiteX8" fmla="*/ 156066 w 12191992"/>
              <a:gd name="connsiteY8" fmla="*/ 6850355 h 6857998"/>
              <a:gd name="connsiteX9" fmla="*/ 214430 w 12191992"/>
              <a:gd name="connsiteY9" fmla="*/ 6791991 h 6857998"/>
              <a:gd name="connsiteX10" fmla="*/ 156066 w 12191992"/>
              <a:gd name="connsiteY10" fmla="*/ 6733627 h 6857998"/>
              <a:gd name="connsiteX11" fmla="*/ 5991797 w 12191992"/>
              <a:gd name="connsiteY11" fmla="*/ 6672657 h 6857998"/>
              <a:gd name="connsiteX12" fmla="*/ 5933433 w 12191992"/>
              <a:gd name="connsiteY12" fmla="*/ 6731021 h 6857998"/>
              <a:gd name="connsiteX13" fmla="*/ 5991797 w 12191992"/>
              <a:gd name="connsiteY13" fmla="*/ 6789385 h 6857998"/>
              <a:gd name="connsiteX14" fmla="*/ 6050161 w 12191992"/>
              <a:gd name="connsiteY14" fmla="*/ 6731021 h 6857998"/>
              <a:gd name="connsiteX15" fmla="*/ 5991797 w 12191992"/>
              <a:gd name="connsiteY15" fmla="*/ 6672657 h 6857998"/>
              <a:gd name="connsiteX16" fmla="*/ 4084692 w 12191992"/>
              <a:gd name="connsiteY16" fmla="*/ 6672627 h 6857998"/>
              <a:gd name="connsiteX17" fmla="*/ 4394188 w 12191992"/>
              <a:gd name="connsiteY17" fmla="*/ 6837187 h 6857998"/>
              <a:gd name="connsiteX18" fmla="*/ 4405484 w 12191992"/>
              <a:gd name="connsiteY18" fmla="*/ 6857998 h 6857998"/>
              <a:gd name="connsiteX19" fmla="*/ 3763894 w 12191992"/>
              <a:gd name="connsiteY19" fmla="*/ 6857998 h 6857998"/>
              <a:gd name="connsiteX20" fmla="*/ 3775190 w 12191992"/>
              <a:gd name="connsiteY20" fmla="*/ 6837187 h 6857998"/>
              <a:gd name="connsiteX21" fmla="*/ 4084692 w 12191992"/>
              <a:gd name="connsiteY21" fmla="*/ 6672627 h 6857998"/>
              <a:gd name="connsiteX22" fmla="*/ 10350671 w 12191992"/>
              <a:gd name="connsiteY22" fmla="*/ 6670718 h 6857998"/>
              <a:gd name="connsiteX23" fmla="*/ 10292307 w 12191992"/>
              <a:gd name="connsiteY23" fmla="*/ 6729082 h 6857998"/>
              <a:gd name="connsiteX24" fmla="*/ 10350671 w 12191992"/>
              <a:gd name="connsiteY24" fmla="*/ 6787446 h 6857998"/>
              <a:gd name="connsiteX25" fmla="*/ 10409035 w 12191992"/>
              <a:gd name="connsiteY25" fmla="*/ 6729082 h 6857998"/>
              <a:gd name="connsiteX26" fmla="*/ 10350671 w 12191992"/>
              <a:gd name="connsiteY26" fmla="*/ 6670718 h 6857998"/>
              <a:gd name="connsiteX27" fmla="*/ 3308083 w 12191992"/>
              <a:gd name="connsiteY27" fmla="*/ 6644426 h 6857998"/>
              <a:gd name="connsiteX28" fmla="*/ 3249719 w 12191992"/>
              <a:gd name="connsiteY28" fmla="*/ 6702790 h 6857998"/>
              <a:gd name="connsiteX29" fmla="*/ 3308083 w 12191992"/>
              <a:gd name="connsiteY29" fmla="*/ 6761154 h 6857998"/>
              <a:gd name="connsiteX30" fmla="*/ 3366447 w 12191992"/>
              <a:gd name="connsiteY30" fmla="*/ 6702790 h 6857998"/>
              <a:gd name="connsiteX31" fmla="*/ 3308083 w 12191992"/>
              <a:gd name="connsiteY31" fmla="*/ 6644426 h 6857998"/>
              <a:gd name="connsiteX32" fmla="*/ 11986307 w 12191992"/>
              <a:gd name="connsiteY32" fmla="*/ 6603680 h 6857998"/>
              <a:gd name="connsiteX33" fmla="*/ 11927943 w 12191992"/>
              <a:gd name="connsiteY33" fmla="*/ 6662044 h 6857998"/>
              <a:gd name="connsiteX34" fmla="*/ 11986307 w 12191992"/>
              <a:gd name="connsiteY34" fmla="*/ 6720408 h 6857998"/>
              <a:gd name="connsiteX35" fmla="*/ 12044671 w 12191992"/>
              <a:gd name="connsiteY35" fmla="*/ 6662044 h 6857998"/>
              <a:gd name="connsiteX36" fmla="*/ 11986307 w 12191992"/>
              <a:gd name="connsiteY36" fmla="*/ 6603680 h 6857998"/>
              <a:gd name="connsiteX37" fmla="*/ 1681710 w 12191992"/>
              <a:gd name="connsiteY37" fmla="*/ 6430707 h 6857998"/>
              <a:gd name="connsiteX38" fmla="*/ 1623346 w 12191992"/>
              <a:gd name="connsiteY38" fmla="*/ 6489071 h 6857998"/>
              <a:gd name="connsiteX39" fmla="*/ 1681710 w 12191992"/>
              <a:gd name="connsiteY39" fmla="*/ 6547435 h 6857998"/>
              <a:gd name="connsiteX40" fmla="*/ 1740074 w 12191992"/>
              <a:gd name="connsiteY40" fmla="*/ 6489071 h 6857998"/>
              <a:gd name="connsiteX41" fmla="*/ 1681710 w 12191992"/>
              <a:gd name="connsiteY41" fmla="*/ 6430707 h 6857998"/>
              <a:gd name="connsiteX42" fmla="*/ 6982744 w 12191992"/>
              <a:gd name="connsiteY42" fmla="*/ 6384386 h 6857998"/>
              <a:gd name="connsiteX43" fmla="*/ 6924380 w 12191992"/>
              <a:gd name="connsiteY43" fmla="*/ 6442750 h 6857998"/>
              <a:gd name="connsiteX44" fmla="*/ 6982744 w 12191992"/>
              <a:gd name="connsiteY44" fmla="*/ 6501114 h 6857998"/>
              <a:gd name="connsiteX45" fmla="*/ 7041108 w 12191992"/>
              <a:gd name="connsiteY45" fmla="*/ 6442750 h 6857998"/>
              <a:gd name="connsiteX46" fmla="*/ 6982744 w 12191992"/>
              <a:gd name="connsiteY46" fmla="*/ 6384386 h 6857998"/>
              <a:gd name="connsiteX47" fmla="*/ 5211499 w 12191992"/>
              <a:gd name="connsiteY47" fmla="*/ 6187300 h 6857998"/>
              <a:gd name="connsiteX48" fmla="*/ 5382407 w 12191992"/>
              <a:gd name="connsiteY48" fmla="*/ 6358207 h 6857998"/>
              <a:gd name="connsiteX49" fmla="*/ 5211499 w 12191992"/>
              <a:gd name="connsiteY49" fmla="*/ 6529115 h 6857998"/>
              <a:gd name="connsiteX50" fmla="*/ 5040592 w 12191992"/>
              <a:gd name="connsiteY50" fmla="*/ 6358207 h 6857998"/>
              <a:gd name="connsiteX51" fmla="*/ 5211499 w 12191992"/>
              <a:gd name="connsiteY51" fmla="*/ 6187300 h 6857998"/>
              <a:gd name="connsiteX52" fmla="*/ 5211499 w 12191992"/>
              <a:gd name="connsiteY52" fmla="*/ 6134473 h 6857998"/>
              <a:gd name="connsiteX53" fmla="*/ 4987764 w 12191992"/>
              <a:gd name="connsiteY53" fmla="*/ 6358207 h 6857998"/>
              <a:gd name="connsiteX54" fmla="*/ 5211499 w 12191992"/>
              <a:gd name="connsiteY54" fmla="*/ 6581941 h 6857998"/>
              <a:gd name="connsiteX55" fmla="*/ 5435233 w 12191992"/>
              <a:gd name="connsiteY55" fmla="*/ 6358207 h 6857998"/>
              <a:gd name="connsiteX56" fmla="*/ 5211499 w 12191992"/>
              <a:gd name="connsiteY56" fmla="*/ 6134473 h 6857998"/>
              <a:gd name="connsiteX57" fmla="*/ 10381033 w 12191992"/>
              <a:gd name="connsiteY57" fmla="*/ 6048109 h 6857998"/>
              <a:gd name="connsiteX58" fmla="*/ 10551941 w 12191992"/>
              <a:gd name="connsiteY58" fmla="*/ 6219016 h 6857998"/>
              <a:gd name="connsiteX59" fmla="*/ 10381033 w 12191992"/>
              <a:gd name="connsiteY59" fmla="*/ 6389924 h 6857998"/>
              <a:gd name="connsiteX60" fmla="*/ 10210125 w 12191992"/>
              <a:gd name="connsiteY60" fmla="*/ 6219016 h 6857998"/>
              <a:gd name="connsiteX61" fmla="*/ 10381033 w 12191992"/>
              <a:gd name="connsiteY61" fmla="*/ 6048109 h 6857998"/>
              <a:gd name="connsiteX62" fmla="*/ 9358363 w 12191992"/>
              <a:gd name="connsiteY62" fmla="*/ 6033323 h 6857998"/>
              <a:gd name="connsiteX63" fmla="*/ 9299999 w 12191992"/>
              <a:gd name="connsiteY63" fmla="*/ 6091687 h 6857998"/>
              <a:gd name="connsiteX64" fmla="*/ 9358363 w 12191992"/>
              <a:gd name="connsiteY64" fmla="*/ 6150051 h 6857998"/>
              <a:gd name="connsiteX65" fmla="*/ 9416727 w 12191992"/>
              <a:gd name="connsiteY65" fmla="*/ 6091687 h 6857998"/>
              <a:gd name="connsiteX66" fmla="*/ 9358363 w 12191992"/>
              <a:gd name="connsiteY66" fmla="*/ 6033323 h 6857998"/>
              <a:gd name="connsiteX67" fmla="*/ 2315775 w 12191992"/>
              <a:gd name="connsiteY67" fmla="*/ 6007031 h 6857998"/>
              <a:gd name="connsiteX68" fmla="*/ 2257411 w 12191992"/>
              <a:gd name="connsiteY68" fmla="*/ 6065395 h 6857998"/>
              <a:gd name="connsiteX69" fmla="*/ 2315775 w 12191992"/>
              <a:gd name="connsiteY69" fmla="*/ 6123759 h 6857998"/>
              <a:gd name="connsiteX70" fmla="*/ 2374139 w 12191992"/>
              <a:gd name="connsiteY70" fmla="*/ 6065395 h 6857998"/>
              <a:gd name="connsiteX71" fmla="*/ 2315775 w 12191992"/>
              <a:gd name="connsiteY71" fmla="*/ 6007031 h 6857998"/>
              <a:gd name="connsiteX72" fmla="*/ 10381033 w 12191992"/>
              <a:gd name="connsiteY72" fmla="*/ 5995282 h 6857998"/>
              <a:gd name="connsiteX73" fmla="*/ 10157299 w 12191992"/>
              <a:gd name="connsiteY73" fmla="*/ 6219016 h 6857998"/>
              <a:gd name="connsiteX74" fmla="*/ 10381033 w 12191992"/>
              <a:gd name="connsiteY74" fmla="*/ 6442750 h 6857998"/>
              <a:gd name="connsiteX75" fmla="*/ 10604767 w 12191992"/>
              <a:gd name="connsiteY75" fmla="*/ 6219016 h 6857998"/>
              <a:gd name="connsiteX76" fmla="*/ 10381033 w 12191992"/>
              <a:gd name="connsiteY76" fmla="*/ 5995282 h 6857998"/>
              <a:gd name="connsiteX77" fmla="*/ 571548 w 12191992"/>
              <a:gd name="connsiteY77" fmla="*/ 5845771 h 6857998"/>
              <a:gd name="connsiteX78" fmla="*/ 944793 w 12191992"/>
              <a:gd name="connsiteY78" fmla="*/ 6219016 h 6857998"/>
              <a:gd name="connsiteX79" fmla="*/ 571548 w 12191992"/>
              <a:gd name="connsiteY79" fmla="*/ 6592261 h 6857998"/>
              <a:gd name="connsiteX80" fmla="*/ 198303 w 12191992"/>
              <a:gd name="connsiteY80" fmla="*/ 6219016 h 6857998"/>
              <a:gd name="connsiteX81" fmla="*/ 571548 w 12191992"/>
              <a:gd name="connsiteY81" fmla="*/ 5845771 h 6857998"/>
              <a:gd name="connsiteX82" fmla="*/ 11504421 w 12191992"/>
              <a:gd name="connsiteY82" fmla="*/ 5777332 h 6857998"/>
              <a:gd name="connsiteX83" fmla="*/ 11877666 w 12191992"/>
              <a:gd name="connsiteY83" fmla="*/ 6150577 h 6857998"/>
              <a:gd name="connsiteX84" fmla="*/ 11504421 w 12191992"/>
              <a:gd name="connsiteY84" fmla="*/ 6523822 h 6857998"/>
              <a:gd name="connsiteX85" fmla="*/ 11131176 w 12191992"/>
              <a:gd name="connsiteY85" fmla="*/ 6150577 h 6857998"/>
              <a:gd name="connsiteX86" fmla="*/ 11504421 w 12191992"/>
              <a:gd name="connsiteY86" fmla="*/ 5777332 h 6857998"/>
              <a:gd name="connsiteX87" fmla="*/ 1295659 w 12191992"/>
              <a:gd name="connsiteY87" fmla="*/ 5748152 h 6857998"/>
              <a:gd name="connsiteX88" fmla="*/ 1237295 w 12191992"/>
              <a:gd name="connsiteY88" fmla="*/ 5806516 h 6857998"/>
              <a:gd name="connsiteX89" fmla="*/ 1295659 w 12191992"/>
              <a:gd name="connsiteY89" fmla="*/ 5864880 h 6857998"/>
              <a:gd name="connsiteX90" fmla="*/ 1354023 w 12191992"/>
              <a:gd name="connsiteY90" fmla="*/ 5806516 h 6857998"/>
              <a:gd name="connsiteX91" fmla="*/ 1295659 w 12191992"/>
              <a:gd name="connsiteY91" fmla="*/ 5748152 h 6857998"/>
              <a:gd name="connsiteX92" fmla="*/ 10884008 w 12191992"/>
              <a:gd name="connsiteY92" fmla="*/ 5730403 h 6857998"/>
              <a:gd name="connsiteX93" fmla="*/ 10825644 w 12191992"/>
              <a:gd name="connsiteY93" fmla="*/ 5788767 h 6857998"/>
              <a:gd name="connsiteX94" fmla="*/ 10884008 w 12191992"/>
              <a:gd name="connsiteY94" fmla="*/ 5847131 h 6857998"/>
              <a:gd name="connsiteX95" fmla="*/ 10942372 w 12191992"/>
              <a:gd name="connsiteY95" fmla="*/ 5788767 h 6857998"/>
              <a:gd name="connsiteX96" fmla="*/ 10884008 w 12191992"/>
              <a:gd name="connsiteY96" fmla="*/ 5730403 h 6857998"/>
              <a:gd name="connsiteX97" fmla="*/ 571548 w 12191992"/>
              <a:gd name="connsiteY97" fmla="*/ 5730403 h 6857998"/>
              <a:gd name="connsiteX98" fmla="*/ 82935 w 12191992"/>
              <a:gd name="connsiteY98" fmla="*/ 6219016 h 6857998"/>
              <a:gd name="connsiteX99" fmla="*/ 571548 w 12191992"/>
              <a:gd name="connsiteY99" fmla="*/ 6707629 h 6857998"/>
              <a:gd name="connsiteX100" fmla="*/ 1060160 w 12191992"/>
              <a:gd name="connsiteY100" fmla="*/ 6219016 h 6857998"/>
              <a:gd name="connsiteX101" fmla="*/ 571548 w 12191992"/>
              <a:gd name="connsiteY101" fmla="*/ 5730403 h 6857998"/>
              <a:gd name="connsiteX102" fmla="*/ 3140000 w 12191992"/>
              <a:gd name="connsiteY102" fmla="*/ 5717553 h 6857998"/>
              <a:gd name="connsiteX103" fmla="*/ 3310907 w 12191992"/>
              <a:gd name="connsiteY103" fmla="*/ 5888460 h 6857998"/>
              <a:gd name="connsiteX104" fmla="*/ 3140000 w 12191992"/>
              <a:gd name="connsiteY104" fmla="*/ 6059368 h 6857998"/>
              <a:gd name="connsiteX105" fmla="*/ 2969092 w 12191992"/>
              <a:gd name="connsiteY105" fmla="*/ 5888460 h 6857998"/>
              <a:gd name="connsiteX106" fmla="*/ 3140000 w 12191992"/>
              <a:gd name="connsiteY106" fmla="*/ 5717553 h 6857998"/>
              <a:gd name="connsiteX107" fmla="*/ 3841418 w 12191992"/>
              <a:gd name="connsiteY107" fmla="*/ 5704111 h 6857998"/>
              <a:gd name="connsiteX108" fmla="*/ 3783053 w 12191992"/>
              <a:gd name="connsiteY108" fmla="*/ 5762475 h 6857998"/>
              <a:gd name="connsiteX109" fmla="*/ 3841418 w 12191992"/>
              <a:gd name="connsiteY109" fmla="*/ 5820839 h 6857998"/>
              <a:gd name="connsiteX110" fmla="*/ 3899783 w 12191992"/>
              <a:gd name="connsiteY110" fmla="*/ 5762475 h 6857998"/>
              <a:gd name="connsiteX111" fmla="*/ 3841418 w 12191992"/>
              <a:gd name="connsiteY111" fmla="*/ 5704111 h 6857998"/>
              <a:gd name="connsiteX112" fmla="*/ 4653586 w 12191992"/>
              <a:gd name="connsiteY112" fmla="*/ 5689965 h 6857998"/>
              <a:gd name="connsiteX113" fmla="*/ 4595222 w 12191992"/>
              <a:gd name="connsiteY113" fmla="*/ 5748329 h 6857998"/>
              <a:gd name="connsiteX114" fmla="*/ 4653586 w 12191992"/>
              <a:gd name="connsiteY114" fmla="*/ 5806693 h 6857998"/>
              <a:gd name="connsiteX115" fmla="*/ 4711949 w 12191992"/>
              <a:gd name="connsiteY115" fmla="*/ 5748329 h 6857998"/>
              <a:gd name="connsiteX116" fmla="*/ 4653586 w 12191992"/>
              <a:gd name="connsiteY116" fmla="*/ 5689965 h 6857998"/>
              <a:gd name="connsiteX117" fmla="*/ 3140000 w 12191992"/>
              <a:gd name="connsiteY117" fmla="*/ 5664726 h 6857998"/>
              <a:gd name="connsiteX118" fmla="*/ 2916266 w 12191992"/>
              <a:gd name="connsiteY118" fmla="*/ 5888460 h 6857998"/>
              <a:gd name="connsiteX119" fmla="*/ 3140000 w 12191992"/>
              <a:gd name="connsiteY119" fmla="*/ 6112194 h 6857998"/>
              <a:gd name="connsiteX120" fmla="*/ 3363734 w 12191992"/>
              <a:gd name="connsiteY120" fmla="*/ 5888460 h 6857998"/>
              <a:gd name="connsiteX121" fmla="*/ 3140000 w 12191992"/>
              <a:gd name="connsiteY121" fmla="*/ 5664726 h 6857998"/>
              <a:gd name="connsiteX122" fmla="*/ 11504421 w 12191992"/>
              <a:gd name="connsiteY122" fmla="*/ 5661964 h 6857998"/>
              <a:gd name="connsiteX123" fmla="*/ 11015808 w 12191992"/>
              <a:gd name="connsiteY123" fmla="*/ 6150577 h 6857998"/>
              <a:gd name="connsiteX124" fmla="*/ 11504421 w 12191992"/>
              <a:gd name="connsiteY124" fmla="*/ 6639190 h 6857998"/>
              <a:gd name="connsiteX125" fmla="*/ 11993034 w 12191992"/>
              <a:gd name="connsiteY125" fmla="*/ 6150577 h 6857998"/>
              <a:gd name="connsiteX126" fmla="*/ 11504421 w 12191992"/>
              <a:gd name="connsiteY126" fmla="*/ 5661964 h 6857998"/>
              <a:gd name="connsiteX127" fmla="*/ 6872794 w 12191992"/>
              <a:gd name="connsiteY127" fmla="*/ 5560799 h 6857998"/>
              <a:gd name="connsiteX128" fmla="*/ 6814430 w 12191992"/>
              <a:gd name="connsiteY128" fmla="*/ 5619163 h 6857998"/>
              <a:gd name="connsiteX129" fmla="*/ 6872794 w 12191992"/>
              <a:gd name="connsiteY129" fmla="*/ 5677527 h 6857998"/>
              <a:gd name="connsiteX130" fmla="*/ 6931158 w 12191992"/>
              <a:gd name="connsiteY130" fmla="*/ 5619163 h 6857998"/>
              <a:gd name="connsiteX131" fmla="*/ 6872794 w 12191992"/>
              <a:gd name="connsiteY131" fmla="*/ 5560799 h 6857998"/>
              <a:gd name="connsiteX132" fmla="*/ 7355097 w 12191992"/>
              <a:gd name="connsiteY132" fmla="*/ 5503901 h 6857998"/>
              <a:gd name="connsiteX133" fmla="*/ 7526005 w 12191992"/>
              <a:gd name="connsiteY133" fmla="*/ 5674808 h 6857998"/>
              <a:gd name="connsiteX134" fmla="*/ 7355097 w 12191992"/>
              <a:gd name="connsiteY134" fmla="*/ 5845716 h 6857998"/>
              <a:gd name="connsiteX135" fmla="*/ 7184190 w 12191992"/>
              <a:gd name="connsiteY135" fmla="*/ 5674808 h 6857998"/>
              <a:gd name="connsiteX136" fmla="*/ 7355097 w 12191992"/>
              <a:gd name="connsiteY136" fmla="*/ 5503901 h 6857998"/>
              <a:gd name="connsiteX137" fmla="*/ 7355097 w 12191992"/>
              <a:gd name="connsiteY137" fmla="*/ 5451074 h 6857998"/>
              <a:gd name="connsiteX138" fmla="*/ 7131363 w 12191992"/>
              <a:gd name="connsiteY138" fmla="*/ 5674808 h 6857998"/>
              <a:gd name="connsiteX139" fmla="*/ 7355097 w 12191992"/>
              <a:gd name="connsiteY139" fmla="*/ 5898542 h 6857998"/>
              <a:gd name="connsiteX140" fmla="*/ 7578831 w 12191992"/>
              <a:gd name="connsiteY140" fmla="*/ 5674808 h 6857998"/>
              <a:gd name="connsiteX141" fmla="*/ 7355097 w 12191992"/>
              <a:gd name="connsiteY141" fmla="*/ 5451074 h 6857998"/>
              <a:gd name="connsiteX142" fmla="*/ 8320366 w 12191992"/>
              <a:gd name="connsiteY142" fmla="*/ 5412451 h 6857998"/>
              <a:gd name="connsiteX143" fmla="*/ 8855385 w 12191992"/>
              <a:gd name="connsiteY143" fmla="*/ 5947470 h 6857998"/>
              <a:gd name="connsiteX144" fmla="*/ 8320366 w 12191992"/>
              <a:gd name="connsiteY144" fmla="*/ 6482489 h 6857998"/>
              <a:gd name="connsiteX145" fmla="*/ 7785347 w 12191992"/>
              <a:gd name="connsiteY145" fmla="*/ 5947470 h 6857998"/>
              <a:gd name="connsiteX146" fmla="*/ 8320366 w 12191992"/>
              <a:gd name="connsiteY146" fmla="*/ 5412451 h 6857998"/>
              <a:gd name="connsiteX147" fmla="*/ 8320366 w 12191992"/>
              <a:gd name="connsiteY147" fmla="*/ 5247080 h 6857998"/>
              <a:gd name="connsiteX148" fmla="*/ 7619976 w 12191992"/>
              <a:gd name="connsiteY148" fmla="*/ 5947470 h 6857998"/>
              <a:gd name="connsiteX149" fmla="*/ 8320366 w 12191992"/>
              <a:gd name="connsiteY149" fmla="*/ 6647860 h 6857998"/>
              <a:gd name="connsiteX150" fmla="*/ 9020756 w 12191992"/>
              <a:gd name="connsiteY150" fmla="*/ 5947470 h 6857998"/>
              <a:gd name="connsiteX151" fmla="*/ 8320366 w 12191992"/>
              <a:gd name="connsiteY151" fmla="*/ 5247080 h 6857998"/>
              <a:gd name="connsiteX152" fmla="*/ 303352 w 12191992"/>
              <a:gd name="connsiteY152" fmla="*/ 5110757 h 6857998"/>
              <a:gd name="connsiteX153" fmla="*/ 244988 w 12191992"/>
              <a:gd name="connsiteY153" fmla="*/ 5169121 h 6857998"/>
              <a:gd name="connsiteX154" fmla="*/ 303352 w 12191992"/>
              <a:gd name="connsiteY154" fmla="*/ 5227485 h 6857998"/>
              <a:gd name="connsiteX155" fmla="*/ 361716 w 12191992"/>
              <a:gd name="connsiteY155" fmla="*/ 5169121 h 6857998"/>
              <a:gd name="connsiteX156" fmla="*/ 303352 w 12191992"/>
              <a:gd name="connsiteY156" fmla="*/ 5110757 h 6857998"/>
              <a:gd name="connsiteX157" fmla="*/ 11486252 w 12191992"/>
              <a:gd name="connsiteY157" fmla="*/ 5056433 h 6857998"/>
              <a:gd name="connsiteX158" fmla="*/ 11657160 w 12191992"/>
              <a:gd name="connsiteY158" fmla="*/ 5227340 h 6857998"/>
              <a:gd name="connsiteX159" fmla="*/ 11486252 w 12191992"/>
              <a:gd name="connsiteY159" fmla="*/ 5398248 h 6857998"/>
              <a:gd name="connsiteX160" fmla="*/ 11315344 w 12191992"/>
              <a:gd name="connsiteY160" fmla="*/ 5227340 h 6857998"/>
              <a:gd name="connsiteX161" fmla="*/ 11486252 w 12191992"/>
              <a:gd name="connsiteY161" fmla="*/ 5056433 h 6857998"/>
              <a:gd name="connsiteX162" fmla="*/ 6197508 w 12191992"/>
              <a:gd name="connsiteY162" fmla="*/ 5036684 h 6857998"/>
              <a:gd name="connsiteX163" fmla="*/ 6570753 w 12191992"/>
              <a:gd name="connsiteY163" fmla="*/ 5409929 h 6857998"/>
              <a:gd name="connsiteX164" fmla="*/ 6197508 w 12191992"/>
              <a:gd name="connsiteY164" fmla="*/ 5783174 h 6857998"/>
              <a:gd name="connsiteX165" fmla="*/ 5824265 w 12191992"/>
              <a:gd name="connsiteY165" fmla="*/ 5409929 h 6857998"/>
              <a:gd name="connsiteX166" fmla="*/ 6197508 w 12191992"/>
              <a:gd name="connsiteY166" fmla="*/ 5036684 h 6857998"/>
              <a:gd name="connsiteX167" fmla="*/ 11486252 w 12191992"/>
              <a:gd name="connsiteY167" fmla="*/ 5003606 h 6857998"/>
              <a:gd name="connsiteX168" fmla="*/ 11262518 w 12191992"/>
              <a:gd name="connsiteY168" fmla="*/ 5227340 h 6857998"/>
              <a:gd name="connsiteX169" fmla="*/ 11486252 w 12191992"/>
              <a:gd name="connsiteY169" fmla="*/ 5451074 h 6857998"/>
              <a:gd name="connsiteX170" fmla="*/ 11709986 w 12191992"/>
              <a:gd name="connsiteY170" fmla="*/ 5227340 h 6857998"/>
              <a:gd name="connsiteX171" fmla="*/ 11486252 w 12191992"/>
              <a:gd name="connsiteY171" fmla="*/ 5003606 h 6857998"/>
              <a:gd name="connsiteX172" fmla="*/ 6197508 w 12191992"/>
              <a:gd name="connsiteY172" fmla="*/ 4921316 h 6857998"/>
              <a:gd name="connsiteX173" fmla="*/ 5708899 w 12191992"/>
              <a:gd name="connsiteY173" fmla="*/ 5409929 h 6857998"/>
              <a:gd name="connsiteX174" fmla="*/ 6197508 w 12191992"/>
              <a:gd name="connsiteY174" fmla="*/ 5898542 h 6857998"/>
              <a:gd name="connsiteX175" fmla="*/ 6686121 w 12191992"/>
              <a:gd name="connsiteY175" fmla="*/ 5409929 h 6857998"/>
              <a:gd name="connsiteX176" fmla="*/ 6197508 w 12191992"/>
              <a:gd name="connsiteY176" fmla="*/ 4921316 h 6857998"/>
              <a:gd name="connsiteX177" fmla="*/ 5335706 w 12191992"/>
              <a:gd name="connsiteY177" fmla="*/ 4874206 h 6857998"/>
              <a:gd name="connsiteX178" fmla="*/ 5506612 w 12191992"/>
              <a:gd name="connsiteY178" fmla="*/ 5045113 h 6857998"/>
              <a:gd name="connsiteX179" fmla="*/ 5335706 w 12191992"/>
              <a:gd name="connsiteY179" fmla="*/ 5216021 h 6857998"/>
              <a:gd name="connsiteX180" fmla="*/ 5164797 w 12191992"/>
              <a:gd name="connsiteY180" fmla="*/ 5045113 h 6857998"/>
              <a:gd name="connsiteX181" fmla="*/ 5335706 w 12191992"/>
              <a:gd name="connsiteY181" fmla="*/ 4874206 h 6857998"/>
              <a:gd name="connsiteX182" fmla="*/ 9954611 w 12191992"/>
              <a:gd name="connsiteY182" fmla="*/ 4873835 h 6857998"/>
              <a:gd name="connsiteX183" fmla="*/ 10327856 w 12191992"/>
              <a:gd name="connsiteY183" fmla="*/ 5247080 h 6857998"/>
              <a:gd name="connsiteX184" fmla="*/ 9954611 w 12191992"/>
              <a:gd name="connsiteY184" fmla="*/ 5620325 h 6857998"/>
              <a:gd name="connsiteX185" fmla="*/ 9581366 w 12191992"/>
              <a:gd name="connsiteY185" fmla="*/ 5247080 h 6857998"/>
              <a:gd name="connsiteX186" fmla="*/ 9954611 w 12191992"/>
              <a:gd name="connsiteY186" fmla="*/ 4873835 h 6857998"/>
              <a:gd name="connsiteX187" fmla="*/ 4543637 w 12191992"/>
              <a:gd name="connsiteY187" fmla="*/ 4866378 h 6857998"/>
              <a:gd name="connsiteX188" fmla="*/ 4485272 w 12191992"/>
              <a:gd name="connsiteY188" fmla="*/ 4924742 h 6857998"/>
              <a:gd name="connsiteX189" fmla="*/ 4543637 w 12191992"/>
              <a:gd name="connsiteY189" fmla="*/ 4983106 h 6857998"/>
              <a:gd name="connsiteX190" fmla="*/ 4602001 w 12191992"/>
              <a:gd name="connsiteY190" fmla="*/ 4924742 h 6857998"/>
              <a:gd name="connsiteX191" fmla="*/ 4543637 w 12191992"/>
              <a:gd name="connsiteY191" fmla="*/ 4866378 h 6857998"/>
              <a:gd name="connsiteX192" fmla="*/ 5335707 w 12191992"/>
              <a:gd name="connsiteY192" fmla="*/ 4821379 h 6857998"/>
              <a:gd name="connsiteX193" fmla="*/ 5111973 w 12191992"/>
              <a:gd name="connsiteY193" fmla="*/ 5045113 h 6857998"/>
              <a:gd name="connsiteX194" fmla="*/ 5335707 w 12191992"/>
              <a:gd name="connsiteY194" fmla="*/ 5268847 h 6857998"/>
              <a:gd name="connsiteX195" fmla="*/ 5559439 w 12191992"/>
              <a:gd name="connsiteY195" fmla="*/ 5045113 h 6857998"/>
              <a:gd name="connsiteX196" fmla="*/ 5335707 w 12191992"/>
              <a:gd name="connsiteY196" fmla="*/ 4821379 h 6857998"/>
              <a:gd name="connsiteX197" fmla="*/ 1828996 w 12191992"/>
              <a:gd name="connsiteY197" fmla="*/ 4807837 h 6857998"/>
              <a:gd name="connsiteX198" fmla="*/ 1770632 w 12191992"/>
              <a:gd name="connsiteY198" fmla="*/ 4866201 h 6857998"/>
              <a:gd name="connsiteX199" fmla="*/ 1828996 w 12191992"/>
              <a:gd name="connsiteY199" fmla="*/ 4924565 h 6857998"/>
              <a:gd name="connsiteX200" fmla="*/ 1887360 w 12191992"/>
              <a:gd name="connsiteY200" fmla="*/ 4866201 h 6857998"/>
              <a:gd name="connsiteX201" fmla="*/ 1828996 w 12191992"/>
              <a:gd name="connsiteY201" fmla="*/ 4807837 h 6857998"/>
              <a:gd name="connsiteX202" fmla="*/ 9954611 w 12191992"/>
              <a:gd name="connsiteY202" fmla="*/ 4758467 h 6857998"/>
              <a:gd name="connsiteX203" fmla="*/ 9465998 w 12191992"/>
              <a:gd name="connsiteY203" fmla="*/ 5247080 h 6857998"/>
              <a:gd name="connsiteX204" fmla="*/ 9954611 w 12191992"/>
              <a:gd name="connsiteY204" fmla="*/ 5735693 h 6857998"/>
              <a:gd name="connsiteX205" fmla="*/ 10443224 w 12191992"/>
              <a:gd name="connsiteY205" fmla="*/ 5247080 h 6857998"/>
              <a:gd name="connsiteX206" fmla="*/ 9954611 w 12191992"/>
              <a:gd name="connsiteY206" fmla="*/ 4758467 h 6857998"/>
              <a:gd name="connsiteX207" fmla="*/ 3477730 w 12191992"/>
              <a:gd name="connsiteY207" fmla="*/ 4732616 h 6857998"/>
              <a:gd name="connsiteX208" fmla="*/ 3850973 w 12191992"/>
              <a:gd name="connsiteY208" fmla="*/ 5105861 h 6857998"/>
              <a:gd name="connsiteX209" fmla="*/ 3477730 w 12191992"/>
              <a:gd name="connsiteY209" fmla="*/ 5479106 h 6857998"/>
              <a:gd name="connsiteX210" fmla="*/ 3104484 w 12191992"/>
              <a:gd name="connsiteY210" fmla="*/ 5105861 h 6857998"/>
              <a:gd name="connsiteX211" fmla="*/ 3477730 w 12191992"/>
              <a:gd name="connsiteY211" fmla="*/ 4732616 h 6857998"/>
              <a:gd name="connsiteX212" fmla="*/ 9299999 w 12191992"/>
              <a:gd name="connsiteY212" fmla="*/ 4682381 h 6857998"/>
              <a:gd name="connsiteX213" fmla="*/ 9241635 w 12191992"/>
              <a:gd name="connsiteY213" fmla="*/ 4740745 h 6857998"/>
              <a:gd name="connsiteX214" fmla="*/ 9299999 w 12191992"/>
              <a:gd name="connsiteY214" fmla="*/ 4799109 h 6857998"/>
              <a:gd name="connsiteX215" fmla="*/ 9358363 w 12191992"/>
              <a:gd name="connsiteY215" fmla="*/ 4740745 h 6857998"/>
              <a:gd name="connsiteX216" fmla="*/ 9299999 w 12191992"/>
              <a:gd name="connsiteY216" fmla="*/ 4682381 h 6857998"/>
              <a:gd name="connsiteX217" fmla="*/ 1843484 w 12191992"/>
              <a:gd name="connsiteY217" fmla="*/ 4655758 h 6857998"/>
              <a:gd name="connsiteX218" fmla="*/ 2378505 w 12191992"/>
              <a:gd name="connsiteY218" fmla="*/ 5190777 h 6857998"/>
              <a:gd name="connsiteX219" fmla="*/ 1843484 w 12191992"/>
              <a:gd name="connsiteY219" fmla="*/ 5725796 h 6857998"/>
              <a:gd name="connsiteX220" fmla="*/ 1308465 w 12191992"/>
              <a:gd name="connsiteY220" fmla="*/ 5190777 h 6857998"/>
              <a:gd name="connsiteX221" fmla="*/ 1843484 w 12191992"/>
              <a:gd name="connsiteY221" fmla="*/ 4655758 h 6857998"/>
              <a:gd name="connsiteX222" fmla="*/ 8396038 w 12191992"/>
              <a:gd name="connsiteY222" fmla="*/ 4617248 h 6857998"/>
              <a:gd name="connsiteX223" fmla="*/ 8337674 w 12191992"/>
              <a:gd name="connsiteY223" fmla="*/ 4675612 h 6857998"/>
              <a:gd name="connsiteX224" fmla="*/ 8396038 w 12191992"/>
              <a:gd name="connsiteY224" fmla="*/ 4733976 h 6857998"/>
              <a:gd name="connsiteX225" fmla="*/ 8454402 w 12191992"/>
              <a:gd name="connsiteY225" fmla="*/ 4675612 h 6857998"/>
              <a:gd name="connsiteX226" fmla="*/ 8396038 w 12191992"/>
              <a:gd name="connsiteY226" fmla="*/ 4617248 h 6857998"/>
              <a:gd name="connsiteX227" fmla="*/ 3477732 w 12191992"/>
              <a:gd name="connsiteY227" fmla="*/ 4617248 h 6857998"/>
              <a:gd name="connsiteX228" fmla="*/ 2989118 w 12191992"/>
              <a:gd name="connsiteY228" fmla="*/ 5105861 h 6857998"/>
              <a:gd name="connsiteX229" fmla="*/ 3477732 w 12191992"/>
              <a:gd name="connsiteY229" fmla="*/ 5594474 h 6857998"/>
              <a:gd name="connsiteX230" fmla="*/ 3966343 w 12191992"/>
              <a:gd name="connsiteY230" fmla="*/ 5105861 h 6857998"/>
              <a:gd name="connsiteX231" fmla="*/ 3477732 w 12191992"/>
              <a:gd name="connsiteY231" fmla="*/ 4617248 h 6857998"/>
              <a:gd name="connsiteX232" fmla="*/ 2789202 w 12191992"/>
              <a:gd name="connsiteY232" fmla="*/ 4577701 h 6857998"/>
              <a:gd name="connsiteX233" fmla="*/ 2730840 w 12191992"/>
              <a:gd name="connsiteY233" fmla="*/ 4636065 h 6857998"/>
              <a:gd name="connsiteX234" fmla="*/ 2789202 w 12191992"/>
              <a:gd name="connsiteY234" fmla="*/ 4694429 h 6857998"/>
              <a:gd name="connsiteX235" fmla="*/ 2847566 w 12191992"/>
              <a:gd name="connsiteY235" fmla="*/ 4636065 h 6857998"/>
              <a:gd name="connsiteX236" fmla="*/ 2789202 w 12191992"/>
              <a:gd name="connsiteY236" fmla="*/ 4577701 h 6857998"/>
              <a:gd name="connsiteX237" fmla="*/ 1843484 w 12191992"/>
              <a:gd name="connsiteY237" fmla="*/ 4490387 h 6857998"/>
              <a:gd name="connsiteX238" fmla="*/ 1143094 w 12191992"/>
              <a:gd name="connsiteY238" fmla="*/ 5190777 h 6857998"/>
              <a:gd name="connsiteX239" fmla="*/ 1843484 w 12191992"/>
              <a:gd name="connsiteY239" fmla="*/ 5891167 h 6857998"/>
              <a:gd name="connsiteX240" fmla="*/ 2543876 w 12191992"/>
              <a:gd name="connsiteY240" fmla="*/ 5190777 h 6857998"/>
              <a:gd name="connsiteX241" fmla="*/ 1843484 w 12191992"/>
              <a:gd name="connsiteY241" fmla="*/ 4490387 h 6857998"/>
              <a:gd name="connsiteX242" fmla="*/ 7501072 w 12191992"/>
              <a:gd name="connsiteY242" fmla="*/ 4460699 h 6857998"/>
              <a:gd name="connsiteX243" fmla="*/ 7671980 w 12191992"/>
              <a:gd name="connsiteY243" fmla="*/ 4631606 h 6857998"/>
              <a:gd name="connsiteX244" fmla="*/ 7501072 w 12191992"/>
              <a:gd name="connsiteY244" fmla="*/ 4802514 h 6857998"/>
              <a:gd name="connsiteX245" fmla="*/ 7330165 w 12191992"/>
              <a:gd name="connsiteY245" fmla="*/ 4631606 h 6857998"/>
              <a:gd name="connsiteX246" fmla="*/ 7501072 w 12191992"/>
              <a:gd name="connsiteY246" fmla="*/ 4460699 h 6857998"/>
              <a:gd name="connsiteX247" fmla="*/ 7501072 w 12191992"/>
              <a:gd name="connsiteY247" fmla="*/ 4407872 h 6857998"/>
              <a:gd name="connsiteX248" fmla="*/ 7277338 w 12191992"/>
              <a:gd name="connsiteY248" fmla="*/ 4631606 h 6857998"/>
              <a:gd name="connsiteX249" fmla="*/ 7501072 w 12191992"/>
              <a:gd name="connsiteY249" fmla="*/ 4855340 h 6857998"/>
              <a:gd name="connsiteX250" fmla="*/ 7724806 w 12191992"/>
              <a:gd name="connsiteY250" fmla="*/ 4631606 h 6857998"/>
              <a:gd name="connsiteX251" fmla="*/ 7501072 w 12191992"/>
              <a:gd name="connsiteY251" fmla="*/ 4407872 h 6857998"/>
              <a:gd name="connsiteX252" fmla="*/ 11208 w 12191992"/>
              <a:gd name="connsiteY252" fmla="*/ 4363826 h 6857998"/>
              <a:gd name="connsiteX253" fmla="*/ 182116 w 12191992"/>
              <a:gd name="connsiteY253" fmla="*/ 4534733 h 6857998"/>
              <a:gd name="connsiteX254" fmla="*/ 11208 w 12191992"/>
              <a:gd name="connsiteY254" fmla="*/ 4705641 h 6857998"/>
              <a:gd name="connsiteX255" fmla="*/ 0 w 12191992"/>
              <a:gd name="connsiteY255" fmla="*/ 4703378 h 6857998"/>
              <a:gd name="connsiteX256" fmla="*/ 0 w 12191992"/>
              <a:gd name="connsiteY256" fmla="*/ 4366089 h 6857998"/>
              <a:gd name="connsiteX257" fmla="*/ 1024191 w 12191992"/>
              <a:gd name="connsiteY257" fmla="*/ 4319480 h 6857998"/>
              <a:gd name="connsiteX258" fmla="*/ 1195099 w 12191992"/>
              <a:gd name="connsiteY258" fmla="*/ 4490387 h 6857998"/>
              <a:gd name="connsiteX259" fmla="*/ 1024191 w 12191992"/>
              <a:gd name="connsiteY259" fmla="*/ 4661295 h 6857998"/>
              <a:gd name="connsiteX260" fmla="*/ 853283 w 12191992"/>
              <a:gd name="connsiteY260" fmla="*/ 4490387 h 6857998"/>
              <a:gd name="connsiteX261" fmla="*/ 1024191 w 12191992"/>
              <a:gd name="connsiteY261" fmla="*/ 4319480 h 6857998"/>
              <a:gd name="connsiteX262" fmla="*/ 11242362 w 12191992"/>
              <a:gd name="connsiteY262" fmla="*/ 4318419 h 6857998"/>
              <a:gd name="connsiteX263" fmla="*/ 11183998 w 12191992"/>
              <a:gd name="connsiteY263" fmla="*/ 4376783 h 6857998"/>
              <a:gd name="connsiteX264" fmla="*/ 11242362 w 12191992"/>
              <a:gd name="connsiteY264" fmla="*/ 4435147 h 6857998"/>
              <a:gd name="connsiteX265" fmla="*/ 11300726 w 12191992"/>
              <a:gd name="connsiteY265" fmla="*/ 4376783 h 6857998"/>
              <a:gd name="connsiteX266" fmla="*/ 11242362 w 12191992"/>
              <a:gd name="connsiteY266" fmla="*/ 4318419 h 6857998"/>
              <a:gd name="connsiteX267" fmla="*/ 1024190 w 12191992"/>
              <a:gd name="connsiteY267" fmla="*/ 4266653 h 6857998"/>
              <a:gd name="connsiteX268" fmla="*/ 800457 w 12191992"/>
              <a:gd name="connsiteY268" fmla="*/ 4490387 h 6857998"/>
              <a:gd name="connsiteX269" fmla="*/ 1024190 w 12191992"/>
              <a:gd name="connsiteY269" fmla="*/ 4714121 h 6857998"/>
              <a:gd name="connsiteX270" fmla="*/ 1247924 w 12191992"/>
              <a:gd name="connsiteY270" fmla="*/ 4490387 h 6857998"/>
              <a:gd name="connsiteX271" fmla="*/ 1024190 w 12191992"/>
              <a:gd name="connsiteY271" fmla="*/ 4266653 h 6857998"/>
              <a:gd name="connsiteX272" fmla="*/ 6625244 w 12191992"/>
              <a:gd name="connsiteY272" fmla="*/ 4157691 h 6857998"/>
              <a:gd name="connsiteX273" fmla="*/ 6566880 w 12191992"/>
              <a:gd name="connsiteY273" fmla="*/ 4216055 h 6857998"/>
              <a:gd name="connsiteX274" fmla="*/ 6625244 w 12191992"/>
              <a:gd name="connsiteY274" fmla="*/ 4274419 h 6857998"/>
              <a:gd name="connsiteX275" fmla="*/ 6683608 w 12191992"/>
              <a:gd name="connsiteY275" fmla="*/ 4216055 h 6857998"/>
              <a:gd name="connsiteX276" fmla="*/ 6625244 w 12191992"/>
              <a:gd name="connsiteY276" fmla="*/ 4157691 h 6857998"/>
              <a:gd name="connsiteX277" fmla="*/ 9865955 w 12191992"/>
              <a:gd name="connsiteY277" fmla="*/ 4091044 h 6857998"/>
              <a:gd name="connsiteX278" fmla="*/ 10036863 w 12191992"/>
              <a:gd name="connsiteY278" fmla="*/ 4261951 h 6857998"/>
              <a:gd name="connsiteX279" fmla="*/ 9865955 w 12191992"/>
              <a:gd name="connsiteY279" fmla="*/ 4432859 h 6857998"/>
              <a:gd name="connsiteX280" fmla="*/ 9695047 w 12191992"/>
              <a:gd name="connsiteY280" fmla="*/ 4261951 h 6857998"/>
              <a:gd name="connsiteX281" fmla="*/ 9865955 w 12191992"/>
              <a:gd name="connsiteY281" fmla="*/ 4091044 h 6857998"/>
              <a:gd name="connsiteX282" fmla="*/ 9865955 w 12191992"/>
              <a:gd name="connsiteY282" fmla="*/ 4038217 h 6857998"/>
              <a:gd name="connsiteX283" fmla="*/ 9642221 w 12191992"/>
              <a:gd name="connsiteY283" fmla="*/ 4261951 h 6857998"/>
              <a:gd name="connsiteX284" fmla="*/ 9865955 w 12191992"/>
              <a:gd name="connsiteY284" fmla="*/ 4485685 h 6857998"/>
              <a:gd name="connsiteX285" fmla="*/ 10089689 w 12191992"/>
              <a:gd name="connsiteY285" fmla="*/ 4261951 h 6857998"/>
              <a:gd name="connsiteX286" fmla="*/ 9865955 w 12191992"/>
              <a:gd name="connsiteY286" fmla="*/ 4038217 h 6857998"/>
              <a:gd name="connsiteX287" fmla="*/ 12191992 w 12191992"/>
              <a:gd name="connsiteY287" fmla="*/ 4003459 h 6857998"/>
              <a:gd name="connsiteX288" fmla="*/ 12191992 w 12191992"/>
              <a:gd name="connsiteY288" fmla="*/ 4729995 h 6857998"/>
              <a:gd name="connsiteX289" fmla="*/ 12129643 w 12191992"/>
              <a:gd name="connsiteY289" fmla="*/ 4710641 h 6857998"/>
              <a:gd name="connsiteX290" fmla="*/ 11901682 w 12191992"/>
              <a:gd name="connsiteY290" fmla="*/ 4366727 h 6857998"/>
              <a:gd name="connsiteX291" fmla="*/ 12129643 w 12191992"/>
              <a:gd name="connsiteY291" fmla="*/ 4022813 h 6857998"/>
              <a:gd name="connsiteX292" fmla="*/ 2930752 w 12191992"/>
              <a:gd name="connsiteY292" fmla="*/ 3989552 h 6857998"/>
              <a:gd name="connsiteX293" fmla="*/ 2872388 w 12191992"/>
              <a:gd name="connsiteY293" fmla="*/ 4047916 h 6857998"/>
              <a:gd name="connsiteX294" fmla="*/ 2930752 w 12191992"/>
              <a:gd name="connsiteY294" fmla="*/ 4106280 h 6857998"/>
              <a:gd name="connsiteX295" fmla="*/ 2989116 w 12191992"/>
              <a:gd name="connsiteY295" fmla="*/ 4047916 h 6857998"/>
              <a:gd name="connsiteX296" fmla="*/ 2930752 w 12191992"/>
              <a:gd name="connsiteY296" fmla="*/ 3989552 h 6857998"/>
              <a:gd name="connsiteX297" fmla="*/ 7403730 w 12191992"/>
              <a:gd name="connsiteY297" fmla="*/ 3979853 h 6857998"/>
              <a:gd name="connsiteX298" fmla="*/ 7345366 w 12191992"/>
              <a:gd name="connsiteY298" fmla="*/ 4038217 h 6857998"/>
              <a:gd name="connsiteX299" fmla="*/ 7403730 w 12191992"/>
              <a:gd name="connsiteY299" fmla="*/ 4096581 h 6857998"/>
              <a:gd name="connsiteX300" fmla="*/ 7462094 w 12191992"/>
              <a:gd name="connsiteY300" fmla="*/ 4038217 h 6857998"/>
              <a:gd name="connsiteX301" fmla="*/ 7403730 w 12191992"/>
              <a:gd name="connsiteY301" fmla="*/ 3979853 h 6857998"/>
              <a:gd name="connsiteX302" fmla="*/ 4120312 w 12191992"/>
              <a:gd name="connsiteY302" fmla="*/ 3967123 h 6857998"/>
              <a:gd name="connsiteX303" fmla="*/ 4291216 w 12191992"/>
              <a:gd name="connsiteY303" fmla="*/ 4138030 h 6857998"/>
              <a:gd name="connsiteX304" fmla="*/ 4120312 w 12191992"/>
              <a:gd name="connsiteY304" fmla="*/ 4308938 h 6857998"/>
              <a:gd name="connsiteX305" fmla="*/ 3949405 w 12191992"/>
              <a:gd name="connsiteY305" fmla="*/ 4138030 h 6857998"/>
              <a:gd name="connsiteX306" fmla="*/ 4120312 w 12191992"/>
              <a:gd name="connsiteY306" fmla="*/ 3967123 h 6857998"/>
              <a:gd name="connsiteX307" fmla="*/ 1796892 w 12191992"/>
              <a:gd name="connsiteY307" fmla="*/ 3940306 h 6857998"/>
              <a:gd name="connsiteX308" fmla="*/ 1738528 w 12191992"/>
              <a:gd name="connsiteY308" fmla="*/ 3998670 h 6857998"/>
              <a:gd name="connsiteX309" fmla="*/ 1796892 w 12191992"/>
              <a:gd name="connsiteY309" fmla="*/ 4057034 h 6857998"/>
              <a:gd name="connsiteX310" fmla="*/ 1855256 w 12191992"/>
              <a:gd name="connsiteY310" fmla="*/ 3998670 h 6857998"/>
              <a:gd name="connsiteX311" fmla="*/ 1796892 w 12191992"/>
              <a:gd name="connsiteY311" fmla="*/ 3940306 h 6857998"/>
              <a:gd name="connsiteX312" fmla="*/ 2872388 w 12191992"/>
              <a:gd name="connsiteY312" fmla="*/ 3917747 h 6857998"/>
              <a:gd name="connsiteX313" fmla="*/ 3043295 w 12191992"/>
              <a:gd name="connsiteY313" fmla="*/ 4088654 h 6857998"/>
              <a:gd name="connsiteX314" fmla="*/ 2872388 w 12191992"/>
              <a:gd name="connsiteY314" fmla="*/ 4259562 h 6857998"/>
              <a:gd name="connsiteX315" fmla="*/ 2701481 w 12191992"/>
              <a:gd name="connsiteY315" fmla="*/ 4088654 h 6857998"/>
              <a:gd name="connsiteX316" fmla="*/ 2872388 w 12191992"/>
              <a:gd name="connsiteY316" fmla="*/ 3917747 h 6857998"/>
              <a:gd name="connsiteX317" fmla="*/ 4120313 w 12191992"/>
              <a:gd name="connsiteY317" fmla="*/ 3914296 h 6857998"/>
              <a:gd name="connsiteX318" fmla="*/ 3896578 w 12191992"/>
              <a:gd name="connsiteY318" fmla="*/ 4138030 h 6857998"/>
              <a:gd name="connsiteX319" fmla="*/ 4120313 w 12191992"/>
              <a:gd name="connsiteY319" fmla="*/ 4361764 h 6857998"/>
              <a:gd name="connsiteX320" fmla="*/ 4344042 w 12191992"/>
              <a:gd name="connsiteY320" fmla="*/ 4138030 h 6857998"/>
              <a:gd name="connsiteX321" fmla="*/ 4120313 w 12191992"/>
              <a:gd name="connsiteY321" fmla="*/ 3914296 h 6857998"/>
              <a:gd name="connsiteX322" fmla="*/ 8324018 w 12191992"/>
              <a:gd name="connsiteY322" fmla="*/ 3872012 h 6857998"/>
              <a:gd name="connsiteX323" fmla="*/ 8494926 w 12191992"/>
              <a:gd name="connsiteY323" fmla="*/ 4042919 h 6857998"/>
              <a:gd name="connsiteX324" fmla="*/ 8324018 w 12191992"/>
              <a:gd name="connsiteY324" fmla="*/ 4213827 h 6857998"/>
              <a:gd name="connsiteX325" fmla="*/ 8153111 w 12191992"/>
              <a:gd name="connsiteY325" fmla="*/ 4042919 h 6857998"/>
              <a:gd name="connsiteX326" fmla="*/ 8324018 w 12191992"/>
              <a:gd name="connsiteY326" fmla="*/ 3872012 h 6857998"/>
              <a:gd name="connsiteX327" fmla="*/ 2872389 w 12191992"/>
              <a:gd name="connsiteY327" fmla="*/ 3864920 h 6857998"/>
              <a:gd name="connsiteX328" fmla="*/ 2648655 w 12191992"/>
              <a:gd name="connsiteY328" fmla="*/ 4088654 h 6857998"/>
              <a:gd name="connsiteX329" fmla="*/ 2872389 w 12191992"/>
              <a:gd name="connsiteY329" fmla="*/ 4312388 h 6857998"/>
              <a:gd name="connsiteX330" fmla="*/ 3096124 w 12191992"/>
              <a:gd name="connsiteY330" fmla="*/ 4088654 h 6857998"/>
              <a:gd name="connsiteX331" fmla="*/ 2872389 w 12191992"/>
              <a:gd name="connsiteY331" fmla="*/ 3864920 h 6857998"/>
              <a:gd name="connsiteX332" fmla="*/ 926848 w 12191992"/>
              <a:gd name="connsiteY332" fmla="*/ 3838634 h 6857998"/>
              <a:gd name="connsiteX333" fmla="*/ 868485 w 12191992"/>
              <a:gd name="connsiteY333" fmla="*/ 3896998 h 6857998"/>
              <a:gd name="connsiteX334" fmla="*/ 926848 w 12191992"/>
              <a:gd name="connsiteY334" fmla="*/ 3955362 h 6857998"/>
              <a:gd name="connsiteX335" fmla="*/ 985212 w 12191992"/>
              <a:gd name="connsiteY335" fmla="*/ 3896998 h 6857998"/>
              <a:gd name="connsiteX336" fmla="*/ 926848 w 12191992"/>
              <a:gd name="connsiteY336" fmla="*/ 3838634 h 6857998"/>
              <a:gd name="connsiteX337" fmla="*/ 8324018 w 12191992"/>
              <a:gd name="connsiteY337" fmla="*/ 3819185 h 6857998"/>
              <a:gd name="connsiteX338" fmla="*/ 8100284 w 12191992"/>
              <a:gd name="connsiteY338" fmla="*/ 4042919 h 6857998"/>
              <a:gd name="connsiteX339" fmla="*/ 8324018 w 12191992"/>
              <a:gd name="connsiteY339" fmla="*/ 4266653 h 6857998"/>
              <a:gd name="connsiteX340" fmla="*/ 8547752 w 12191992"/>
              <a:gd name="connsiteY340" fmla="*/ 4042919 h 6857998"/>
              <a:gd name="connsiteX341" fmla="*/ 8324018 w 12191992"/>
              <a:gd name="connsiteY341" fmla="*/ 3819185 h 6857998"/>
              <a:gd name="connsiteX342" fmla="*/ 5211499 w 12191992"/>
              <a:gd name="connsiteY342" fmla="*/ 3769748 h 6857998"/>
              <a:gd name="connsiteX343" fmla="*/ 5584742 w 12191992"/>
              <a:gd name="connsiteY343" fmla="*/ 4142993 h 6857998"/>
              <a:gd name="connsiteX344" fmla="*/ 5211499 w 12191992"/>
              <a:gd name="connsiteY344" fmla="*/ 4516238 h 6857998"/>
              <a:gd name="connsiteX345" fmla="*/ 4838250 w 12191992"/>
              <a:gd name="connsiteY345" fmla="*/ 4142993 h 6857998"/>
              <a:gd name="connsiteX346" fmla="*/ 5211499 w 12191992"/>
              <a:gd name="connsiteY346" fmla="*/ 3769748 h 6857998"/>
              <a:gd name="connsiteX347" fmla="*/ 11318274 w 12191992"/>
              <a:gd name="connsiteY347" fmla="*/ 3728512 h 6857998"/>
              <a:gd name="connsiteX348" fmla="*/ 11489182 w 12191992"/>
              <a:gd name="connsiteY348" fmla="*/ 3899419 h 6857998"/>
              <a:gd name="connsiteX349" fmla="*/ 11318274 w 12191992"/>
              <a:gd name="connsiteY349" fmla="*/ 4070327 h 6857998"/>
              <a:gd name="connsiteX350" fmla="*/ 11147366 w 12191992"/>
              <a:gd name="connsiteY350" fmla="*/ 3899419 h 6857998"/>
              <a:gd name="connsiteX351" fmla="*/ 11318274 w 12191992"/>
              <a:gd name="connsiteY351" fmla="*/ 3728512 h 6857998"/>
              <a:gd name="connsiteX352" fmla="*/ 10250054 w 12191992"/>
              <a:gd name="connsiteY352" fmla="*/ 3681024 h 6857998"/>
              <a:gd name="connsiteX353" fmla="*/ 10191690 w 12191992"/>
              <a:gd name="connsiteY353" fmla="*/ 3739388 h 6857998"/>
              <a:gd name="connsiteX354" fmla="*/ 10250054 w 12191992"/>
              <a:gd name="connsiteY354" fmla="*/ 3797752 h 6857998"/>
              <a:gd name="connsiteX355" fmla="*/ 10308418 w 12191992"/>
              <a:gd name="connsiteY355" fmla="*/ 3739388 h 6857998"/>
              <a:gd name="connsiteX356" fmla="*/ 10250054 w 12191992"/>
              <a:gd name="connsiteY356" fmla="*/ 3681024 h 6857998"/>
              <a:gd name="connsiteX357" fmla="*/ 8929375 w 12191992"/>
              <a:gd name="connsiteY357" fmla="*/ 3676933 h 6857998"/>
              <a:gd name="connsiteX358" fmla="*/ 8871011 w 12191992"/>
              <a:gd name="connsiteY358" fmla="*/ 3735297 h 6857998"/>
              <a:gd name="connsiteX359" fmla="*/ 8929375 w 12191992"/>
              <a:gd name="connsiteY359" fmla="*/ 3793661 h 6857998"/>
              <a:gd name="connsiteX360" fmla="*/ 8987739 w 12191992"/>
              <a:gd name="connsiteY360" fmla="*/ 3735297 h 6857998"/>
              <a:gd name="connsiteX361" fmla="*/ 8929375 w 12191992"/>
              <a:gd name="connsiteY361" fmla="*/ 3676933 h 6857998"/>
              <a:gd name="connsiteX362" fmla="*/ 11318274 w 12191992"/>
              <a:gd name="connsiteY362" fmla="*/ 3675685 h 6857998"/>
              <a:gd name="connsiteX363" fmla="*/ 11094540 w 12191992"/>
              <a:gd name="connsiteY363" fmla="*/ 3899419 h 6857998"/>
              <a:gd name="connsiteX364" fmla="*/ 11318274 w 12191992"/>
              <a:gd name="connsiteY364" fmla="*/ 4123153 h 6857998"/>
              <a:gd name="connsiteX365" fmla="*/ 11542008 w 12191992"/>
              <a:gd name="connsiteY365" fmla="*/ 3899419 h 6857998"/>
              <a:gd name="connsiteX366" fmla="*/ 11318274 w 12191992"/>
              <a:gd name="connsiteY366" fmla="*/ 3675685 h 6857998"/>
              <a:gd name="connsiteX367" fmla="*/ 5211499 w 12191992"/>
              <a:gd name="connsiteY367" fmla="*/ 3654380 h 6857998"/>
              <a:gd name="connsiteX368" fmla="*/ 4722885 w 12191992"/>
              <a:gd name="connsiteY368" fmla="*/ 4142993 h 6857998"/>
              <a:gd name="connsiteX369" fmla="*/ 5211499 w 12191992"/>
              <a:gd name="connsiteY369" fmla="*/ 4631606 h 6857998"/>
              <a:gd name="connsiteX370" fmla="*/ 5700110 w 12191992"/>
              <a:gd name="connsiteY370" fmla="*/ 4142993 h 6857998"/>
              <a:gd name="connsiteX371" fmla="*/ 5211499 w 12191992"/>
              <a:gd name="connsiteY371" fmla="*/ 3654380 h 6857998"/>
              <a:gd name="connsiteX372" fmla="*/ 3322538 w 12191992"/>
              <a:gd name="connsiteY372" fmla="*/ 3637386 h 6857998"/>
              <a:gd name="connsiteX373" fmla="*/ 3264175 w 12191992"/>
              <a:gd name="connsiteY373" fmla="*/ 3695750 h 6857998"/>
              <a:gd name="connsiteX374" fmla="*/ 3322538 w 12191992"/>
              <a:gd name="connsiteY374" fmla="*/ 3754114 h 6857998"/>
              <a:gd name="connsiteX375" fmla="*/ 3380903 w 12191992"/>
              <a:gd name="connsiteY375" fmla="*/ 3695750 h 6857998"/>
              <a:gd name="connsiteX376" fmla="*/ 3322538 w 12191992"/>
              <a:gd name="connsiteY376" fmla="*/ 3637386 h 6857998"/>
              <a:gd name="connsiteX377" fmla="*/ 6299319 w 12191992"/>
              <a:gd name="connsiteY377" fmla="*/ 3603194 h 6857998"/>
              <a:gd name="connsiteX378" fmla="*/ 6470227 w 12191992"/>
              <a:gd name="connsiteY378" fmla="*/ 3774101 h 6857998"/>
              <a:gd name="connsiteX379" fmla="*/ 6299319 w 12191992"/>
              <a:gd name="connsiteY379" fmla="*/ 3945009 h 6857998"/>
              <a:gd name="connsiteX380" fmla="*/ 6128412 w 12191992"/>
              <a:gd name="connsiteY380" fmla="*/ 3774101 h 6857998"/>
              <a:gd name="connsiteX381" fmla="*/ 6299319 w 12191992"/>
              <a:gd name="connsiteY381" fmla="*/ 3603194 h 6857998"/>
              <a:gd name="connsiteX382" fmla="*/ 6299319 w 12191992"/>
              <a:gd name="connsiteY382" fmla="*/ 3550367 h 6857998"/>
              <a:gd name="connsiteX383" fmla="*/ 6075586 w 12191992"/>
              <a:gd name="connsiteY383" fmla="*/ 3774101 h 6857998"/>
              <a:gd name="connsiteX384" fmla="*/ 6299319 w 12191992"/>
              <a:gd name="connsiteY384" fmla="*/ 3997835 h 6857998"/>
              <a:gd name="connsiteX385" fmla="*/ 6523053 w 12191992"/>
              <a:gd name="connsiteY385" fmla="*/ 3774101 h 6857998"/>
              <a:gd name="connsiteX386" fmla="*/ 6299319 w 12191992"/>
              <a:gd name="connsiteY386" fmla="*/ 3550367 h 6857998"/>
              <a:gd name="connsiteX387" fmla="*/ 168014 w 12191992"/>
              <a:gd name="connsiteY387" fmla="*/ 3550367 h 6857998"/>
              <a:gd name="connsiteX388" fmla="*/ 109650 w 12191992"/>
              <a:gd name="connsiteY388" fmla="*/ 3608731 h 6857998"/>
              <a:gd name="connsiteX389" fmla="*/ 168014 w 12191992"/>
              <a:gd name="connsiteY389" fmla="*/ 3667095 h 6857998"/>
              <a:gd name="connsiteX390" fmla="*/ 226378 w 12191992"/>
              <a:gd name="connsiteY390" fmla="*/ 3608731 h 6857998"/>
              <a:gd name="connsiteX391" fmla="*/ 168014 w 12191992"/>
              <a:gd name="connsiteY391" fmla="*/ 3550367 h 6857998"/>
              <a:gd name="connsiteX392" fmla="*/ 5632939 w 12191992"/>
              <a:gd name="connsiteY392" fmla="*/ 3520296 h 6857998"/>
              <a:gd name="connsiteX393" fmla="*/ 5574576 w 12191992"/>
              <a:gd name="connsiteY393" fmla="*/ 3578660 h 6857998"/>
              <a:gd name="connsiteX394" fmla="*/ 5632939 w 12191992"/>
              <a:gd name="connsiteY394" fmla="*/ 3637024 h 6857998"/>
              <a:gd name="connsiteX395" fmla="*/ 5691303 w 12191992"/>
              <a:gd name="connsiteY395" fmla="*/ 3578660 h 6857998"/>
              <a:gd name="connsiteX396" fmla="*/ 5632939 w 12191992"/>
              <a:gd name="connsiteY396" fmla="*/ 3520296 h 6857998"/>
              <a:gd name="connsiteX397" fmla="*/ 11775699 w 12191992"/>
              <a:gd name="connsiteY397" fmla="*/ 3378104 h 6857998"/>
              <a:gd name="connsiteX398" fmla="*/ 11717335 w 12191992"/>
              <a:gd name="connsiteY398" fmla="*/ 3436468 h 6857998"/>
              <a:gd name="connsiteX399" fmla="*/ 11775699 w 12191992"/>
              <a:gd name="connsiteY399" fmla="*/ 3494832 h 6857998"/>
              <a:gd name="connsiteX400" fmla="*/ 11834063 w 12191992"/>
              <a:gd name="connsiteY400" fmla="*/ 3436468 h 6857998"/>
              <a:gd name="connsiteX401" fmla="*/ 11775699 w 12191992"/>
              <a:gd name="connsiteY401" fmla="*/ 3378104 h 6857998"/>
              <a:gd name="connsiteX402" fmla="*/ 7158581 w 12191992"/>
              <a:gd name="connsiteY402" fmla="*/ 3217378 h 6857998"/>
              <a:gd name="connsiteX403" fmla="*/ 7100217 w 12191992"/>
              <a:gd name="connsiteY403" fmla="*/ 3275743 h 6857998"/>
              <a:gd name="connsiteX404" fmla="*/ 7158581 w 12191992"/>
              <a:gd name="connsiteY404" fmla="*/ 3334106 h 6857998"/>
              <a:gd name="connsiteX405" fmla="*/ 7216945 w 12191992"/>
              <a:gd name="connsiteY405" fmla="*/ 3275743 h 6857998"/>
              <a:gd name="connsiteX406" fmla="*/ 7158581 w 12191992"/>
              <a:gd name="connsiteY406" fmla="*/ 3217378 h 6857998"/>
              <a:gd name="connsiteX407" fmla="*/ 816899 w 12191992"/>
              <a:gd name="connsiteY407" fmla="*/ 3015052 h 6857998"/>
              <a:gd name="connsiteX408" fmla="*/ 758535 w 12191992"/>
              <a:gd name="connsiteY408" fmla="*/ 3073415 h 6857998"/>
              <a:gd name="connsiteX409" fmla="*/ 816899 w 12191992"/>
              <a:gd name="connsiteY409" fmla="*/ 3131778 h 6857998"/>
              <a:gd name="connsiteX410" fmla="*/ 875262 w 12191992"/>
              <a:gd name="connsiteY410" fmla="*/ 3073415 h 6857998"/>
              <a:gd name="connsiteX411" fmla="*/ 816899 w 12191992"/>
              <a:gd name="connsiteY411" fmla="*/ 3015052 h 6857998"/>
              <a:gd name="connsiteX412" fmla="*/ 3532489 w 12191992"/>
              <a:gd name="connsiteY412" fmla="*/ 2917102 h 6857998"/>
              <a:gd name="connsiteX413" fmla="*/ 3703395 w 12191992"/>
              <a:gd name="connsiteY413" fmla="*/ 3088009 h 6857998"/>
              <a:gd name="connsiteX414" fmla="*/ 3532489 w 12191992"/>
              <a:gd name="connsiteY414" fmla="*/ 3258917 h 6857998"/>
              <a:gd name="connsiteX415" fmla="*/ 3361581 w 12191992"/>
              <a:gd name="connsiteY415" fmla="*/ 3088009 h 6857998"/>
              <a:gd name="connsiteX416" fmla="*/ 3532489 w 12191992"/>
              <a:gd name="connsiteY416" fmla="*/ 2917102 h 6857998"/>
              <a:gd name="connsiteX417" fmla="*/ 3532492 w 12191992"/>
              <a:gd name="connsiteY417" fmla="*/ 2864276 h 6857998"/>
              <a:gd name="connsiteX418" fmla="*/ 3308756 w 12191992"/>
              <a:gd name="connsiteY418" fmla="*/ 3088011 h 6857998"/>
              <a:gd name="connsiteX419" fmla="*/ 3532492 w 12191992"/>
              <a:gd name="connsiteY419" fmla="*/ 3311742 h 6857998"/>
              <a:gd name="connsiteX420" fmla="*/ 3756221 w 12191992"/>
              <a:gd name="connsiteY420" fmla="*/ 3088011 h 6857998"/>
              <a:gd name="connsiteX421" fmla="*/ 3532492 w 12191992"/>
              <a:gd name="connsiteY421" fmla="*/ 2864276 h 6857998"/>
              <a:gd name="connsiteX422" fmla="*/ 7774258 w 12191992"/>
              <a:gd name="connsiteY422" fmla="*/ 2693090 h 6857998"/>
              <a:gd name="connsiteX423" fmla="*/ 7945166 w 12191992"/>
              <a:gd name="connsiteY423" fmla="*/ 2863996 h 6857998"/>
              <a:gd name="connsiteX424" fmla="*/ 7774258 w 12191992"/>
              <a:gd name="connsiteY424" fmla="*/ 3034904 h 6857998"/>
              <a:gd name="connsiteX425" fmla="*/ 7603351 w 12191992"/>
              <a:gd name="connsiteY425" fmla="*/ 2863996 h 6857998"/>
              <a:gd name="connsiteX426" fmla="*/ 7774258 w 12191992"/>
              <a:gd name="connsiteY426" fmla="*/ 2693090 h 6857998"/>
              <a:gd name="connsiteX427" fmla="*/ 1471657 w 12191992"/>
              <a:gd name="connsiteY427" fmla="*/ 2679651 h 6857998"/>
              <a:gd name="connsiteX428" fmla="*/ 1642565 w 12191992"/>
              <a:gd name="connsiteY428" fmla="*/ 2850557 h 6857998"/>
              <a:gd name="connsiteX429" fmla="*/ 1471657 w 12191992"/>
              <a:gd name="connsiteY429" fmla="*/ 3021465 h 6857998"/>
              <a:gd name="connsiteX430" fmla="*/ 1300750 w 12191992"/>
              <a:gd name="connsiteY430" fmla="*/ 2850557 h 6857998"/>
              <a:gd name="connsiteX431" fmla="*/ 1471657 w 12191992"/>
              <a:gd name="connsiteY431" fmla="*/ 2679651 h 6857998"/>
              <a:gd name="connsiteX432" fmla="*/ 5254980 w 12191992"/>
              <a:gd name="connsiteY432" fmla="*/ 2665962 h 6857998"/>
              <a:gd name="connsiteX433" fmla="*/ 5196616 w 12191992"/>
              <a:gd name="connsiteY433" fmla="*/ 2724327 h 6857998"/>
              <a:gd name="connsiteX434" fmla="*/ 5254980 w 12191992"/>
              <a:gd name="connsiteY434" fmla="*/ 2782691 h 6857998"/>
              <a:gd name="connsiteX435" fmla="*/ 5313345 w 12191992"/>
              <a:gd name="connsiteY435" fmla="*/ 2724327 h 6857998"/>
              <a:gd name="connsiteX436" fmla="*/ 5254980 w 12191992"/>
              <a:gd name="connsiteY436" fmla="*/ 2665962 h 6857998"/>
              <a:gd name="connsiteX437" fmla="*/ 2705978 w 12191992"/>
              <a:gd name="connsiteY437" fmla="*/ 2665962 h 6857998"/>
              <a:gd name="connsiteX438" fmla="*/ 2647615 w 12191992"/>
              <a:gd name="connsiteY438" fmla="*/ 2724328 h 6857998"/>
              <a:gd name="connsiteX439" fmla="*/ 2705978 w 12191992"/>
              <a:gd name="connsiteY439" fmla="*/ 2782691 h 6857998"/>
              <a:gd name="connsiteX440" fmla="*/ 2764343 w 12191992"/>
              <a:gd name="connsiteY440" fmla="*/ 2724328 h 6857998"/>
              <a:gd name="connsiteX441" fmla="*/ 2705978 w 12191992"/>
              <a:gd name="connsiteY441" fmla="*/ 2665962 h 6857998"/>
              <a:gd name="connsiteX442" fmla="*/ 10202354 w 12191992"/>
              <a:gd name="connsiteY442" fmla="*/ 2642248 h 6857998"/>
              <a:gd name="connsiteX443" fmla="*/ 10143990 w 12191992"/>
              <a:gd name="connsiteY443" fmla="*/ 2700612 h 6857998"/>
              <a:gd name="connsiteX444" fmla="*/ 10202354 w 12191992"/>
              <a:gd name="connsiteY444" fmla="*/ 2758976 h 6857998"/>
              <a:gd name="connsiteX445" fmla="*/ 10260718 w 12191992"/>
              <a:gd name="connsiteY445" fmla="*/ 2700612 h 6857998"/>
              <a:gd name="connsiteX446" fmla="*/ 10202354 w 12191992"/>
              <a:gd name="connsiteY446" fmla="*/ 2642248 h 6857998"/>
              <a:gd name="connsiteX447" fmla="*/ 7774258 w 12191992"/>
              <a:gd name="connsiteY447" fmla="*/ 2640265 h 6857998"/>
              <a:gd name="connsiteX448" fmla="*/ 7550524 w 12191992"/>
              <a:gd name="connsiteY448" fmla="*/ 2863999 h 6857998"/>
              <a:gd name="connsiteX449" fmla="*/ 7774258 w 12191992"/>
              <a:gd name="connsiteY449" fmla="*/ 3087734 h 6857998"/>
              <a:gd name="connsiteX450" fmla="*/ 7997992 w 12191992"/>
              <a:gd name="connsiteY450" fmla="*/ 2863999 h 6857998"/>
              <a:gd name="connsiteX451" fmla="*/ 7774258 w 12191992"/>
              <a:gd name="connsiteY451" fmla="*/ 2640265 h 6857998"/>
              <a:gd name="connsiteX452" fmla="*/ 1936240 w 12191992"/>
              <a:gd name="connsiteY452" fmla="*/ 2638325 h 6857998"/>
              <a:gd name="connsiteX453" fmla="*/ 1877876 w 12191992"/>
              <a:gd name="connsiteY453" fmla="*/ 2696689 h 6857998"/>
              <a:gd name="connsiteX454" fmla="*/ 1936240 w 12191992"/>
              <a:gd name="connsiteY454" fmla="*/ 2755054 h 6857998"/>
              <a:gd name="connsiteX455" fmla="*/ 1994604 w 12191992"/>
              <a:gd name="connsiteY455" fmla="*/ 2696689 h 6857998"/>
              <a:gd name="connsiteX456" fmla="*/ 1936240 w 12191992"/>
              <a:gd name="connsiteY456" fmla="*/ 2638325 h 6857998"/>
              <a:gd name="connsiteX457" fmla="*/ 1471658 w 12191992"/>
              <a:gd name="connsiteY457" fmla="*/ 2626825 h 6857998"/>
              <a:gd name="connsiteX458" fmla="*/ 1247924 w 12191992"/>
              <a:gd name="connsiteY458" fmla="*/ 2850558 h 6857998"/>
              <a:gd name="connsiteX459" fmla="*/ 1471658 w 12191992"/>
              <a:gd name="connsiteY459" fmla="*/ 3074291 h 6857998"/>
              <a:gd name="connsiteX460" fmla="*/ 1695392 w 12191992"/>
              <a:gd name="connsiteY460" fmla="*/ 2850558 h 6857998"/>
              <a:gd name="connsiteX461" fmla="*/ 1471658 w 12191992"/>
              <a:gd name="connsiteY461" fmla="*/ 2626825 h 6857998"/>
              <a:gd name="connsiteX462" fmla="*/ 5254980 w 12191992"/>
              <a:gd name="connsiteY462" fmla="*/ 2534265 h 6857998"/>
              <a:gd name="connsiteX463" fmla="*/ 5425889 w 12191992"/>
              <a:gd name="connsiteY463" fmla="*/ 2705171 h 6857998"/>
              <a:gd name="connsiteX464" fmla="*/ 5254980 w 12191992"/>
              <a:gd name="connsiteY464" fmla="*/ 2876079 h 6857998"/>
              <a:gd name="connsiteX465" fmla="*/ 5084075 w 12191992"/>
              <a:gd name="connsiteY465" fmla="*/ 2705171 h 6857998"/>
              <a:gd name="connsiteX466" fmla="*/ 5254980 w 12191992"/>
              <a:gd name="connsiteY466" fmla="*/ 2534265 h 6857998"/>
              <a:gd name="connsiteX467" fmla="*/ 5254980 w 12191992"/>
              <a:gd name="connsiteY467" fmla="*/ 2481437 h 6857998"/>
              <a:gd name="connsiteX468" fmla="*/ 5031249 w 12191992"/>
              <a:gd name="connsiteY468" fmla="*/ 2705171 h 6857998"/>
              <a:gd name="connsiteX469" fmla="*/ 5254980 w 12191992"/>
              <a:gd name="connsiteY469" fmla="*/ 2928904 h 6857998"/>
              <a:gd name="connsiteX470" fmla="*/ 5478714 w 12191992"/>
              <a:gd name="connsiteY470" fmla="*/ 2705171 h 6857998"/>
              <a:gd name="connsiteX471" fmla="*/ 5254980 w 12191992"/>
              <a:gd name="connsiteY471" fmla="*/ 2481437 h 6857998"/>
              <a:gd name="connsiteX472" fmla="*/ 8426897 w 12191992"/>
              <a:gd name="connsiteY472" fmla="*/ 2474270 h 6857998"/>
              <a:gd name="connsiteX473" fmla="*/ 8368533 w 12191992"/>
              <a:gd name="connsiteY473" fmla="*/ 2532637 h 6857998"/>
              <a:gd name="connsiteX474" fmla="*/ 8426897 w 12191992"/>
              <a:gd name="connsiteY474" fmla="*/ 2590998 h 6857998"/>
              <a:gd name="connsiteX475" fmla="*/ 8485261 w 12191992"/>
              <a:gd name="connsiteY475" fmla="*/ 2532637 h 6857998"/>
              <a:gd name="connsiteX476" fmla="*/ 8426897 w 12191992"/>
              <a:gd name="connsiteY476" fmla="*/ 2474270 h 6857998"/>
              <a:gd name="connsiteX477" fmla="*/ 11000736 w 12191992"/>
              <a:gd name="connsiteY477" fmla="*/ 2474267 h 6857998"/>
              <a:gd name="connsiteX478" fmla="*/ 10942372 w 12191992"/>
              <a:gd name="connsiteY478" fmla="*/ 2532631 h 6857998"/>
              <a:gd name="connsiteX479" fmla="*/ 11000736 w 12191992"/>
              <a:gd name="connsiteY479" fmla="*/ 2590995 h 6857998"/>
              <a:gd name="connsiteX480" fmla="*/ 11059100 w 12191992"/>
              <a:gd name="connsiteY480" fmla="*/ 2532631 h 6857998"/>
              <a:gd name="connsiteX481" fmla="*/ 11000736 w 12191992"/>
              <a:gd name="connsiteY481" fmla="*/ 2474267 h 6857998"/>
              <a:gd name="connsiteX482" fmla="*/ 10974631 w 12191992"/>
              <a:gd name="connsiteY482" fmla="*/ 2355528 h 6857998"/>
              <a:gd name="connsiteX483" fmla="*/ 11145539 w 12191992"/>
              <a:gd name="connsiteY483" fmla="*/ 2526437 h 6857998"/>
              <a:gd name="connsiteX484" fmla="*/ 10974631 w 12191992"/>
              <a:gd name="connsiteY484" fmla="*/ 2697344 h 6857998"/>
              <a:gd name="connsiteX485" fmla="*/ 10803723 w 12191992"/>
              <a:gd name="connsiteY485" fmla="*/ 2526437 h 6857998"/>
              <a:gd name="connsiteX486" fmla="*/ 10974631 w 12191992"/>
              <a:gd name="connsiteY486" fmla="*/ 2355528 h 6857998"/>
              <a:gd name="connsiteX487" fmla="*/ 11727999 w 12191992"/>
              <a:gd name="connsiteY487" fmla="*/ 2339328 h 6857998"/>
              <a:gd name="connsiteX488" fmla="*/ 11669635 w 12191992"/>
              <a:gd name="connsiteY488" fmla="*/ 2397693 h 6857998"/>
              <a:gd name="connsiteX489" fmla="*/ 11727999 w 12191992"/>
              <a:gd name="connsiteY489" fmla="*/ 2456058 h 6857998"/>
              <a:gd name="connsiteX490" fmla="*/ 11786363 w 12191992"/>
              <a:gd name="connsiteY490" fmla="*/ 2397693 h 6857998"/>
              <a:gd name="connsiteX491" fmla="*/ 11727999 w 12191992"/>
              <a:gd name="connsiteY491" fmla="*/ 2339328 h 6857998"/>
              <a:gd name="connsiteX492" fmla="*/ 2759932 w 12191992"/>
              <a:gd name="connsiteY492" fmla="*/ 2331926 h 6857998"/>
              <a:gd name="connsiteX493" fmla="*/ 3133177 w 12191992"/>
              <a:gd name="connsiteY493" fmla="*/ 2705172 h 6857998"/>
              <a:gd name="connsiteX494" fmla="*/ 2759932 w 12191992"/>
              <a:gd name="connsiteY494" fmla="*/ 3078417 h 6857998"/>
              <a:gd name="connsiteX495" fmla="*/ 2386687 w 12191992"/>
              <a:gd name="connsiteY495" fmla="*/ 2705172 h 6857998"/>
              <a:gd name="connsiteX496" fmla="*/ 2759932 w 12191992"/>
              <a:gd name="connsiteY496" fmla="*/ 2331926 h 6857998"/>
              <a:gd name="connsiteX497" fmla="*/ 10974631 w 12191992"/>
              <a:gd name="connsiteY497" fmla="*/ 2302701 h 6857998"/>
              <a:gd name="connsiteX498" fmla="*/ 10750897 w 12191992"/>
              <a:gd name="connsiteY498" fmla="*/ 2526437 h 6857998"/>
              <a:gd name="connsiteX499" fmla="*/ 10974631 w 12191992"/>
              <a:gd name="connsiteY499" fmla="*/ 2750169 h 6857998"/>
              <a:gd name="connsiteX500" fmla="*/ 11198365 w 12191992"/>
              <a:gd name="connsiteY500" fmla="*/ 2526437 h 6857998"/>
              <a:gd name="connsiteX501" fmla="*/ 10974631 w 12191992"/>
              <a:gd name="connsiteY501" fmla="*/ 2302701 h 6857998"/>
              <a:gd name="connsiteX502" fmla="*/ 2759934 w 12191992"/>
              <a:gd name="connsiteY502" fmla="*/ 2216559 h 6857998"/>
              <a:gd name="connsiteX503" fmla="*/ 2271321 w 12191992"/>
              <a:gd name="connsiteY503" fmla="*/ 2705172 h 6857998"/>
              <a:gd name="connsiteX504" fmla="*/ 2759934 w 12191992"/>
              <a:gd name="connsiteY504" fmla="*/ 3193786 h 6857998"/>
              <a:gd name="connsiteX505" fmla="*/ 3248547 w 12191992"/>
              <a:gd name="connsiteY505" fmla="*/ 2705172 h 6857998"/>
              <a:gd name="connsiteX506" fmla="*/ 2759934 w 12191992"/>
              <a:gd name="connsiteY506" fmla="*/ 2216559 h 6857998"/>
              <a:gd name="connsiteX507" fmla="*/ 0 w 12191992"/>
              <a:gd name="connsiteY507" fmla="*/ 2153195 h 6857998"/>
              <a:gd name="connsiteX508" fmla="*/ 1 w 12191992"/>
              <a:gd name="connsiteY508" fmla="*/ 2153195 h 6857998"/>
              <a:gd name="connsiteX509" fmla="*/ 373246 w 12191992"/>
              <a:gd name="connsiteY509" fmla="*/ 2526440 h 6857998"/>
              <a:gd name="connsiteX510" fmla="*/ 1 w 12191992"/>
              <a:gd name="connsiteY510" fmla="*/ 2899684 h 6857998"/>
              <a:gd name="connsiteX511" fmla="*/ 0 w 12191992"/>
              <a:gd name="connsiteY511" fmla="*/ 2899684 h 6857998"/>
              <a:gd name="connsiteX512" fmla="*/ 10997639 w 12191992"/>
              <a:gd name="connsiteY512" fmla="*/ 2153191 h 6857998"/>
              <a:gd name="connsiteX513" fmla="*/ 11370884 w 12191992"/>
              <a:gd name="connsiteY513" fmla="*/ 2526437 h 6857998"/>
              <a:gd name="connsiteX514" fmla="*/ 10997639 w 12191992"/>
              <a:gd name="connsiteY514" fmla="*/ 2899681 h 6857998"/>
              <a:gd name="connsiteX515" fmla="*/ 10624394 w 12191992"/>
              <a:gd name="connsiteY515" fmla="*/ 2526437 h 6857998"/>
              <a:gd name="connsiteX516" fmla="*/ 10997639 w 12191992"/>
              <a:gd name="connsiteY516" fmla="*/ 2153191 h 6857998"/>
              <a:gd name="connsiteX517" fmla="*/ 6739537 w 12191992"/>
              <a:gd name="connsiteY517" fmla="*/ 2153191 h 6857998"/>
              <a:gd name="connsiteX518" fmla="*/ 7112782 w 12191992"/>
              <a:gd name="connsiteY518" fmla="*/ 2526436 h 6857998"/>
              <a:gd name="connsiteX519" fmla="*/ 6739537 w 12191992"/>
              <a:gd name="connsiteY519" fmla="*/ 2899681 h 6857998"/>
              <a:gd name="connsiteX520" fmla="*/ 6366292 w 12191992"/>
              <a:gd name="connsiteY520" fmla="*/ 2526436 h 6857998"/>
              <a:gd name="connsiteX521" fmla="*/ 6739537 w 12191992"/>
              <a:gd name="connsiteY521" fmla="*/ 2153191 h 6857998"/>
              <a:gd name="connsiteX522" fmla="*/ 5945811 w 12191992"/>
              <a:gd name="connsiteY522" fmla="*/ 2076335 h 6857998"/>
              <a:gd name="connsiteX523" fmla="*/ 5887446 w 12191992"/>
              <a:gd name="connsiteY523" fmla="*/ 2134699 h 6857998"/>
              <a:gd name="connsiteX524" fmla="*/ 5945811 w 12191992"/>
              <a:gd name="connsiteY524" fmla="*/ 2193063 h 6857998"/>
              <a:gd name="connsiteX525" fmla="*/ 6004174 w 12191992"/>
              <a:gd name="connsiteY525" fmla="*/ 2134699 h 6857998"/>
              <a:gd name="connsiteX526" fmla="*/ 5945811 w 12191992"/>
              <a:gd name="connsiteY526" fmla="*/ 2076335 h 6857998"/>
              <a:gd name="connsiteX527" fmla="*/ 5105295 w 12191992"/>
              <a:gd name="connsiteY527" fmla="*/ 2076334 h 6857998"/>
              <a:gd name="connsiteX528" fmla="*/ 5640313 w 12191992"/>
              <a:gd name="connsiteY528" fmla="*/ 2611353 h 6857998"/>
              <a:gd name="connsiteX529" fmla="*/ 5105295 w 12191992"/>
              <a:gd name="connsiteY529" fmla="*/ 3146372 h 6857998"/>
              <a:gd name="connsiteX530" fmla="*/ 4570275 w 12191992"/>
              <a:gd name="connsiteY530" fmla="*/ 2611353 h 6857998"/>
              <a:gd name="connsiteX531" fmla="*/ 5105295 w 12191992"/>
              <a:gd name="connsiteY531" fmla="*/ 2076334 h 6857998"/>
              <a:gd name="connsiteX532" fmla="*/ 9363394 w 12191992"/>
              <a:gd name="connsiteY532" fmla="*/ 2076333 h 6857998"/>
              <a:gd name="connsiteX533" fmla="*/ 9898413 w 12191992"/>
              <a:gd name="connsiteY533" fmla="*/ 2611352 h 6857998"/>
              <a:gd name="connsiteX534" fmla="*/ 9363394 w 12191992"/>
              <a:gd name="connsiteY534" fmla="*/ 3146370 h 6857998"/>
              <a:gd name="connsiteX535" fmla="*/ 8828375 w 12191992"/>
              <a:gd name="connsiteY535" fmla="*/ 2611352 h 6857998"/>
              <a:gd name="connsiteX536" fmla="*/ 9363394 w 12191992"/>
              <a:gd name="connsiteY536" fmla="*/ 2076333 h 6857998"/>
              <a:gd name="connsiteX537" fmla="*/ 10997639 w 12191992"/>
              <a:gd name="connsiteY537" fmla="*/ 2037826 h 6857998"/>
              <a:gd name="connsiteX538" fmla="*/ 10509026 w 12191992"/>
              <a:gd name="connsiteY538" fmla="*/ 2526440 h 6857998"/>
              <a:gd name="connsiteX539" fmla="*/ 10997639 w 12191992"/>
              <a:gd name="connsiteY539" fmla="*/ 3015052 h 6857998"/>
              <a:gd name="connsiteX540" fmla="*/ 11486252 w 12191992"/>
              <a:gd name="connsiteY540" fmla="*/ 2526440 h 6857998"/>
              <a:gd name="connsiteX541" fmla="*/ 10997639 w 12191992"/>
              <a:gd name="connsiteY541" fmla="*/ 2037826 h 6857998"/>
              <a:gd name="connsiteX542" fmla="*/ 6739537 w 12191992"/>
              <a:gd name="connsiteY542" fmla="*/ 2037826 h 6857998"/>
              <a:gd name="connsiteX543" fmla="*/ 6250924 w 12191992"/>
              <a:gd name="connsiteY543" fmla="*/ 2526440 h 6857998"/>
              <a:gd name="connsiteX544" fmla="*/ 6739537 w 12191992"/>
              <a:gd name="connsiteY544" fmla="*/ 3015052 h 6857998"/>
              <a:gd name="connsiteX545" fmla="*/ 7228150 w 12191992"/>
              <a:gd name="connsiteY545" fmla="*/ 2526440 h 6857998"/>
              <a:gd name="connsiteX546" fmla="*/ 6739537 w 12191992"/>
              <a:gd name="connsiteY546" fmla="*/ 2037826 h 6857998"/>
              <a:gd name="connsiteX547" fmla="*/ 1713671 w 12191992"/>
              <a:gd name="connsiteY547" fmla="*/ 2028570 h 6857998"/>
              <a:gd name="connsiteX548" fmla="*/ 1655307 w 12191992"/>
              <a:gd name="connsiteY548" fmla="*/ 2086934 h 6857998"/>
              <a:gd name="connsiteX549" fmla="*/ 1713671 w 12191992"/>
              <a:gd name="connsiteY549" fmla="*/ 2145298 h 6857998"/>
              <a:gd name="connsiteX550" fmla="*/ 1772035 w 12191992"/>
              <a:gd name="connsiteY550" fmla="*/ 2086934 h 6857998"/>
              <a:gd name="connsiteX551" fmla="*/ 1713671 w 12191992"/>
              <a:gd name="connsiteY551" fmla="*/ 2028570 h 6857998"/>
              <a:gd name="connsiteX552" fmla="*/ 943932 w 12191992"/>
              <a:gd name="connsiteY552" fmla="*/ 2000931 h 6857998"/>
              <a:gd name="connsiteX553" fmla="*/ 885569 w 12191992"/>
              <a:gd name="connsiteY553" fmla="*/ 2059295 h 6857998"/>
              <a:gd name="connsiteX554" fmla="*/ 943932 w 12191992"/>
              <a:gd name="connsiteY554" fmla="*/ 2117660 h 6857998"/>
              <a:gd name="connsiteX555" fmla="*/ 1002296 w 12191992"/>
              <a:gd name="connsiteY555" fmla="*/ 2059295 h 6857998"/>
              <a:gd name="connsiteX556" fmla="*/ 943932 w 12191992"/>
              <a:gd name="connsiteY556" fmla="*/ 2000931 h 6857998"/>
              <a:gd name="connsiteX557" fmla="*/ 9363394 w 12191992"/>
              <a:gd name="connsiteY557" fmla="*/ 1910966 h 6857998"/>
              <a:gd name="connsiteX558" fmla="*/ 8663004 w 12191992"/>
              <a:gd name="connsiteY558" fmla="*/ 2611354 h 6857998"/>
              <a:gd name="connsiteX559" fmla="*/ 9363394 w 12191992"/>
              <a:gd name="connsiteY559" fmla="*/ 3311742 h 6857998"/>
              <a:gd name="connsiteX560" fmla="*/ 10063784 w 12191992"/>
              <a:gd name="connsiteY560" fmla="*/ 2611354 h 6857998"/>
              <a:gd name="connsiteX561" fmla="*/ 9363394 w 12191992"/>
              <a:gd name="connsiteY561" fmla="*/ 1910966 h 6857998"/>
              <a:gd name="connsiteX562" fmla="*/ 5105297 w 12191992"/>
              <a:gd name="connsiteY562" fmla="*/ 1910966 h 6857998"/>
              <a:gd name="connsiteX563" fmla="*/ 4404905 w 12191992"/>
              <a:gd name="connsiteY563" fmla="*/ 2611354 h 6857998"/>
              <a:gd name="connsiteX564" fmla="*/ 5105297 w 12191992"/>
              <a:gd name="connsiteY564" fmla="*/ 3311742 h 6857998"/>
              <a:gd name="connsiteX565" fmla="*/ 5805684 w 12191992"/>
              <a:gd name="connsiteY565" fmla="*/ 2611354 h 6857998"/>
              <a:gd name="connsiteX566" fmla="*/ 5105297 w 12191992"/>
              <a:gd name="connsiteY566" fmla="*/ 1910966 h 6857998"/>
              <a:gd name="connsiteX567" fmla="*/ 7434589 w 12191992"/>
              <a:gd name="connsiteY567" fmla="*/ 1836875 h 6857998"/>
              <a:gd name="connsiteX568" fmla="*/ 7376225 w 12191992"/>
              <a:gd name="connsiteY568" fmla="*/ 1895239 h 6857998"/>
              <a:gd name="connsiteX569" fmla="*/ 7434589 w 12191992"/>
              <a:gd name="connsiteY569" fmla="*/ 1953603 h 6857998"/>
              <a:gd name="connsiteX570" fmla="*/ 7492953 w 12191992"/>
              <a:gd name="connsiteY570" fmla="*/ 1895239 h 6857998"/>
              <a:gd name="connsiteX571" fmla="*/ 7434589 w 12191992"/>
              <a:gd name="connsiteY571" fmla="*/ 1836875 h 6857998"/>
              <a:gd name="connsiteX572" fmla="*/ 4286000 w 12191992"/>
              <a:gd name="connsiteY572" fmla="*/ 1740056 h 6857998"/>
              <a:gd name="connsiteX573" fmla="*/ 4456908 w 12191992"/>
              <a:gd name="connsiteY573" fmla="*/ 1910963 h 6857998"/>
              <a:gd name="connsiteX574" fmla="*/ 4286000 w 12191992"/>
              <a:gd name="connsiteY574" fmla="*/ 2081871 h 6857998"/>
              <a:gd name="connsiteX575" fmla="*/ 4115096 w 12191992"/>
              <a:gd name="connsiteY575" fmla="*/ 1910963 h 6857998"/>
              <a:gd name="connsiteX576" fmla="*/ 4286000 w 12191992"/>
              <a:gd name="connsiteY576" fmla="*/ 1740056 h 6857998"/>
              <a:gd name="connsiteX577" fmla="*/ 8544100 w 12191992"/>
              <a:gd name="connsiteY577" fmla="*/ 1740055 h 6857998"/>
              <a:gd name="connsiteX578" fmla="*/ 8715008 w 12191992"/>
              <a:gd name="connsiteY578" fmla="*/ 1910962 h 6857998"/>
              <a:gd name="connsiteX579" fmla="*/ 8544100 w 12191992"/>
              <a:gd name="connsiteY579" fmla="*/ 2081870 h 6857998"/>
              <a:gd name="connsiteX580" fmla="*/ 8373193 w 12191992"/>
              <a:gd name="connsiteY580" fmla="*/ 1910962 h 6857998"/>
              <a:gd name="connsiteX581" fmla="*/ 8544100 w 12191992"/>
              <a:gd name="connsiteY581" fmla="*/ 1740055 h 6857998"/>
              <a:gd name="connsiteX582" fmla="*/ 3239318 w 12191992"/>
              <a:gd name="connsiteY582" fmla="*/ 1725650 h 6857998"/>
              <a:gd name="connsiteX583" fmla="*/ 3180953 w 12191992"/>
              <a:gd name="connsiteY583" fmla="*/ 1784014 h 6857998"/>
              <a:gd name="connsiteX584" fmla="*/ 3239318 w 12191992"/>
              <a:gd name="connsiteY584" fmla="*/ 1842378 h 6857998"/>
              <a:gd name="connsiteX585" fmla="*/ 3297682 w 12191992"/>
              <a:gd name="connsiteY585" fmla="*/ 1784014 h 6857998"/>
              <a:gd name="connsiteX586" fmla="*/ 3239318 w 12191992"/>
              <a:gd name="connsiteY586" fmla="*/ 1725650 h 6857998"/>
              <a:gd name="connsiteX587" fmla="*/ 2469579 w 12191992"/>
              <a:gd name="connsiteY587" fmla="*/ 1698011 h 6857998"/>
              <a:gd name="connsiteX588" fmla="*/ 2411215 w 12191992"/>
              <a:gd name="connsiteY588" fmla="*/ 1756375 h 6857998"/>
              <a:gd name="connsiteX589" fmla="*/ 2469579 w 12191992"/>
              <a:gd name="connsiteY589" fmla="*/ 1814739 h 6857998"/>
              <a:gd name="connsiteX590" fmla="*/ 2527943 w 12191992"/>
              <a:gd name="connsiteY590" fmla="*/ 1756375 h 6857998"/>
              <a:gd name="connsiteX591" fmla="*/ 2469579 w 12191992"/>
              <a:gd name="connsiteY591" fmla="*/ 1698011 h 6857998"/>
              <a:gd name="connsiteX592" fmla="*/ 8544100 w 12191992"/>
              <a:gd name="connsiteY592" fmla="*/ 1687231 h 6857998"/>
              <a:gd name="connsiteX593" fmla="*/ 8320366 w 12191992"/>
              <a:gd name="connsiteY593" fmla="*/ 1910966 h 6857998"/>
              <a:gd name="connsiteX594" fmla="*/ 8544100 w 12191992"/>
              <a:gd name="connsiteY594" fmla="*/ 2134699 h 6857998"/>
              <a:gd name="connsiteX595" fmla="*/ 8767834 w 12191992"/>
              <a:gd name="connsiteY595" fmla="*/ 1910966 h 6857998"/>
              <a:gd name="connsiteX596" fmla="*/ 8544100 w 12191992"/>
              <a:gd name="connsiteY596" fmla="*/ 1687231 h 6857998"/>
              <a:gd name="connsiteX597" fmla="*/ 4286001 w 12191992"/>
              <a:gd name="connsiteY597" fmla="*/ 1687231 h 6857998"/>
              <a:gd name="connsiteX598" fmla="*/ 4062271 w 12191992"/>
              <a:gd name="connsiteY598" fmla="*/ 1910966 h 6857998"/>
              <a:gd name="connsiteX599" fmla="*/ 4286001 w 12191992"/>
              <a:gd name="connsiteY599" fmla="*/ 2134699 h 6857998"/>
              <a:gd name="connsiteX600" fmla="*/ 4509736 w 12191992"/>
              <a:gd name="connsiteY600" fmla="*/ 1910966 h 6857998"/>
              <a:gd name="connsiteX601" fmla="*/ 4286001 w 12191992"/>
              <a:gd name="connsiteY601" fmla="*/ 1687231 h 6857998"/>
              <a:gd name="connsiteX602" fmla="*/ 10492150 w 12191992"/>
              <a:gd name="connsiteY602" fmla="*/ 1667229 h 6857998"/>
              <a:gd name="connsiteX603" fmla="*/ 10433786 w 12191992"/>
              <a:gd name="connsiteY603" fmla="*/ 1725593 h 6857998"/>
              <a:gd name="connsiteX604" fmla="*/ 10492150 w 12191992"/>
              <a:gd name="connsiteY604" fmla="*/ 1783957 h 6857998"/>
              <a:gd name="connsiteX605" fmla="*/ 10550514 w 12191992"/>
              <a:gd name="connsiteY605" fmla="*/ 1725593 h 6857998"/>
              <a:gd name="connsiteX606" fmla="*/ 10492150 w 12191992"/>
              <a:gd name="connsiteY606" fmla="*/ 1667229 h 6857998"/>
              <a:gd name="connsiteX607" fmla="*/ 11927943 w 12191992"/>
              <a:gd name="connsiteY607" fmla="*/ 1579667 h 6857998"/>
              <a:gd name="connsiteX608" fmla="*/ 12098851 w 12191992"/>
              <a:gd name="connsiteY608" fmla="*/ 1750574 h 6857998"/>
              <a:gd name="connsiteX609" fmla="*/ 11927943 w 12191992"/>
              <a:gd name="connsiteY609" fmla="*/ 1921482 h 6857998"/>
              <a:gd name="connsiteX610" fmla="*/ 11757035 w 12191992"/>
              <a:gd name="connsiteY610" fmla="*/ 1750574 h 6857998"/>
              <a:gd name="connsiteX611" fmla="*/ 11927943 w 12191992"/>
              <a:gd name="connsiteY611" fmla="*/ 1579667 h 6857998"/>
              <a:gd name="connsiteX612" fmla="*/ 8960234 w 12191992"/>
              <a:gd name="connsiteY612" fmla="*/ 1533955 h 6857998"/>
              <a:gd name="connsiteX613" fmla="*/ 8901870 w 12191992"/>
              <a:gd name="connsiteY613" fmla="*/ 1592319 h 6857998"/>
              <a:gd name="connsiteX614" fmla="*/ 8960234 w 12191992"/>
              <a:gd name="connsiteY614" fmla="*/ 1650683 h 6857998"/>
              <a:gd name="connsiteX615" fmla="*/ 9018598 w 12191992"/>
              <a:gd name="connsiteY615" fmla="*/ 1592319 h 6857998"/>
              <a:gd name="connsiteX616" fmla="*/ 8960234 w 12191992"/>
              <a:gd name="connsiteY616" fmla="*/ 1533955 h 6857998"/>
              <a:gd name="connsiteX617" fmla="*/ 11927943 w 12191992"/>
              <a:gd name="connsiteY617" fmla="*/ 1526843 h 6857998"/>
              <a:gd name="connsiteX618" fmla="*/ 11704209 w 12191992"/>
              <a:gd name="connsiteY618" fmla="*/ 1750577 h 6857998"/>
              <a:gd name="connsiteX619" fmla="*/ 11927943 w 12191992"/>
              <a:gd name="connsiteY619" fmla="*/ 1974311 h 6857998"/>
              <a:gd name="connsiteX620" fmla="*/ 12151677 w 12191992"/>
              <a:gd name="connsiteY620" fmla="*/ 1750577 h 6857998"/>
              <a:gd name="connsiteX621" fmla="*/ 11927943 w 12191992"/>
              <a:gd name="connsiteY621" fmla="*/ 1526843 h 6857998"/>
              <a:gd name="connsiteX622" fmla="*/ 2076102 w 12191992"/>
              <a:gd name="connsiteY622" fmla="*/ 1496321 h 6857998"/>
              <a:gd name="connsiteX623" fmla="*/ 2247012 w 12191992"/>
              <a:gd name="connsiteY623" fmla="*/ 1667228 h 6857998"/>
              <a:gd name="connsiteX624" fmla="*/ 2076102 w 12191992"/>
              <a:gd name="connsiteY624" fmla="*/ 1838136 h 6857998"/>
              <a:gd name="connsiteX625" fmla="*/ 1905195 w 12191992"/>
              <a:gd name="connsiteY625" fmla="*/ 1667228 h 6857998"/>
              <a:gd name="connsiteX626" fmla="*/ 2076102 w 12191992"/>
              <a:gd name="connsiteY626" fmla="*/ 1496321 h 6857998"/>
              <a:gd name="connsiteX627" fmla="*/ 442535 w 12191992"/>
              <a:gd name="connsiteY627" fmla="*/ 1454101 h 6857998"/>
              <a:gd name="connsiteX628" fmla="*/ 613443 w 12191992"/>
              <a:gd name="connsiteY628" fmla="*/ 1625009 h 6857998"/>
              <a:gd name="connsiteX629" fmla="*/ 442535 w 12191992"/>
              <a:gd name="connsiteY629" fmla="*/ 1795917 h 6857998"/>
              <a:gd name="connsiteX630" fmla="*/ 271627 w 12191992"/>
              <a:gd name="connsiteY630" fmla="*/ 1625009 h 6857998"/>
              <a:gd name="connsiteX631" fmla="*/ 442535 w 12191992"/>
              <a:gd name="connsiteY631" fmla="*/ 1454101 h 6857998"/>
              <a:gd name="connsiteX632" fmla="*/ 2076104 w 12191992"/>
              <a:gd name="connsiteY632" fmla="*/ 1443495 h 6857998"/>
              <a:gd name="connsiteX633" fmla="*/ 1852370 w 12191992"/>
              <a:gd name="connsiteY633" fmla="*/ 1667229 h 6857998"/>
              <a:gd name="connsiteX634" fmla="*/ 2076104 w 12191992"/>
              <a:gd name="connsiteY634" fmla="*/ 1890964 h 6857998"/>
              <a:gd name="connsiteX635" fmla="*/ 2299840 w 12191992"/>
              <a:gd name="connsiteY635" fmla="*/ 1667229 h 6857998"/>
              <a:gd name="connsiteX636" fmla="*/ 2076104 w 12191992"/>
              <a:gd name="connsiteY636" fmla="*/ 1443495 h 6857998"/>
              <a:gd name="connsiteX637" fmla="*/ 442535 w 12191992"/>
              <a:gd name="connsiteY637" fmla="*/ 1401274 h 6857998"/>
              <a:gd name="connsiteX638" fmla="*/ 218801 w 12191992"/>
              <a:gd name="connsiteY638" fmla="*/ 1625008 h 6857998"/>
              <a:gd name="connsiteX639" fmla="*/ 442535 w 12191992"/>
              <a:gd name="connsiteY639" fmla="*/ 1848742 h 6857998"/>
              <a:gd name="connsiteX640" fmla="*/ 666269 w 12191992"/>
              <a:gd name="connsiteY640" fmla="*/ 1625008 h 6857998"/>
              <a:gd name="connsiteX641" fmla="*/ 442535 w 12191992"/>
              <a:gd name="connsiteY641" fmla="*/ 1401274 h 6857998"/>
              <a:gd name="connsiteX642" fmla="*/ 8446758 w 12191992"/>
              <a:gd name="connsiteY642" fmla="*/ 1259211 h 6857998"/>
              <a:gd name="connsiteX643" fmla="*/ 8388394 w 12191992"/>
              <a:gd name="connsiteY643" fmla="*/ 1317575 h 6857998"/>
              <a:gd name="connsiteX644" fmla="*/ 8446758 w 12191992"/>
              <a:gd name="connsiteY644" fmla="*/ 1375940 h 6857998"/>
              <a:gd name="connsiteX645" fmla="*/ 8505122 w 12191992"/>
              <a:gd name="connsiteY645" fmla="*/ 1317575 h 6857998"/>
              <a:gd name="connsiteX646" fmla="*/ 8446758 w 12191992"/>
              <a:gd name="connsiteY646" fmla="*/ 1259211 h 6857998"/>
              <a:gd name="connsiteX647" fmla="*/ 4188664 w 12191992"/>
              <a:gd name="connsiteY647" fmla="*/ 1259211 h 6857998"/>
              <a:gd name="connsiteX648" fmla="*/ 4130300 w 12191992"/>
              <a:gd name="connsiteY648" fmla="*/ 1317575 h 6857998"/>
              <a:gd name="connsiteX649" fmla="*/ 4188664 w 12191992"/>
              <a:gd name="connsiteY649" fmla="*/ 1375940 h 6857998"/>
              <a:gd name="connsiteX650" fmla="*/ 4247023 w 12191992"/>
              <a:gd name="connsiteY650" fmla="*/ 1317575 h 6857998"/>
              <a:gd name="connsiteX651" fmla="*/ 4188664 w 12191992"/>
              <a:gd name="connsiteY651" fmla="*/ 1259211 h 6857998"/>
              <a:gd name="connsiteX652" fmla="*/ 5835861 w 12191992"/>
              <a:gd name="connsiteY652" fmla="*/ 1252747 h 6857998"/>
              <a:gd name="connsiteX653" fmla="*/ 5777497 w 12191992"/>
              <a:gd name="connsiteY653" fmla="*/ 1311111 h 6857998"/>
              <a:gd name="connsiteX654" fmla="*/ 5835861 w 12191992"/>
              <a:gd name="connsiteY654" fmla="*/ 1369476 h 6857998"/>
              <a:gd name="connsiteX655" fmla="*/ 5894224 w 12191992"/>
              <a:gd name="connsiteY655" fmla="*/ 1311111 h 6857998"/>
              <a:gd name="connsiteX656" fmla="*/ 5835861 w 12191992"/>
              <a:gd name="connsiteY656" fmla="*/ 1252747 h 6857998"/>
              <a:gd name="connsiteX657" fmla="*/ 1537557 w 12191992"/>
              <a:gd name="connsiteY657" fmla="*/ 1243739 h 6857998"/>
              <a:gd name="connsiteX658" fmla="*/ 1479193 w 12191992"/>
              <a:gd name="connsiteY658" fmla="*/ 1302103 h 6857998"/>
              <a:gd name="connsiteX659" fmla="*/ 1537557 w 12191992"/>
              <a:gd name="connsiteY659" fmla="*/ 1360468 h 6857998"/>
              <a:gd name="connsiteX660" fmla="*/ 1595921 w 12191992"/>
              <a:gd name="connsiteY660" fmla="*/ 1302103 h 6857998"/>
              <a:gd name="connsiteX661" fmla="*/ 1537557 w 12191992"/>
              <a:gd name="connsiteY661" fmla="*/ 1243739 h 6857998"/>
              <a:gd name="connsiteX662" fmla="*/ 11541634 w 12191992"/>
              <a:gd name="connsiteY662" fmla="*/ 1073328 h 6857998"/>
              <a:gd name="connsiteX663" fmla="*/ 11483270 w 12191992"/>
              <a:gd name="connsiteY663" fmla="*/ 1131692 h 6857998"/>
              <a:gd name="connsiteX664" fmla="*/ 11541634 w 12191992"/>
              <a:gd name="connsiteY664" fmla="*/ 1190056 h 6857998"/>
              <a:gd name="connsiteX665" fmla="*/ 11599998 w 12191992"/>
              <a:gd name="connsiteY665" fmla="*/ 1131692 h 6857998"/>
              <a:gd name="connsiteX666" fmla="*/ 11541634 w 12191992"/>
              <a:gd name="connsiteY666" fmla="*/ 1073328 h 6857998"/>
              <a:gd name="connsiteX667" fmla="*/ 6970082 w 12191992"/>
              <a:gd name="connsiteY667" fmla="*/ 972290 h 6857998"/>
              <a:gd name="connsiteX668" fmla="*/ 6911718 w 12191992"/>
              <a:gd name="connsiteY668" fmla="*/ 1030654 h 6857998"/>
              <a:gd name="connsiteX669" fmla="*/ 6970082 w 12191992"/>
              <a:gd name="connsiteY669" fmla="*/ 1089019 h 6857998"/>
              <a:gd name="connsiteX670" fmla="*/ 7028446 w 12191992"/>
              <a:gd name="connsiteY670" fmla="*/ 1030654 h 6857998"/>
              <a:gd name="connsiteX671" fmla="*/ 6970082 w 12191992"/>
              <a:gd name="connsiteY671" fmla="*/ 972290 h 6857998"/>
              <a:gd name="connsiteX672" fmla="*/ 6494633 w 12191992"/>
              <a:gd name="connsiteY672" fmla="*/ 907459 h 6857998"/>
              <a:gd name="connsiteX673" fmla="*/ 6665541 w 12191992"/>
              <a:gd name="connsiteY673" fmla="*/ 1078368 h 6857998"/>
              <a:gd name="connsiteX674" fmla="*/ 6494633 w 12191992"/>
              <a:gd name="connsiteY674" fmla="*/ 1249276 h 6857998"/>
              <a:gd name="connsiteX675" fmla="*/ 6323726 w 12191992"/>
              <a:gd name="connsiteY675" fmla="*/ 1078368 h 6857998"/>
              <a:gd name="connsiteX676" fmla="*/ 6494633 w 12191992"/>
              <a:gd name="connsiteY676" fmla="*/ 907459 h 6857998"/>
              <a:gd name="connsiteX677" fmla="*/ 10567390 w 12191992"/>
              <a:gd name="connsiteY677" fmla="*/ 854635 h 6857998"/>
              <a:gd name="connsiteX678" fmla="*/ 10509026 w 12191992"/>
              <a:gd name="connsiteY678" fmla="*/ 912999 h 6857998"/>
              <a:gd name="connsiteX679" fmla="*/ 10567390 w 12191992"/>
              <a:gd name="connsiteY679" fmla="*/ 971363 h 6857998"/>
              <a:gd name="connsiteX680" fmla="*/ 10625754 w 12191992"/>
              <a:gd name="connsiteY680" fmla="*/ 912999 h 6857998"/>
              <a:gd name="connsiteX681" fmla="*/ 10567390 w 12191992"/>
              <a:gd name="connsiteY681" fmla="*/ 854635 h 6857998"/>
              <a:gd name="connsiteX682" fmla="*/ 6494633 w 12191992"/>
              <a:gd name="connsiteY682" fmla="*/ 854635 h 6857998"/>
              <a:gd name="connsiteX683" fmla="*/ 6270899 w 12191992"/>
              <a:gd name="connsiteY683" fmla="*/ 1078370 h 6857998"/>
              <a:gd name="connsiteX684" fmla="*/ 6494633 w 12191992"/>
              <a:gd name="connsiteY684" fmla="*/ 1302103 h 6857998"/>
              <a:gd name="connsiteX685" fmla="*/ 6718367 w 12191992"/>
              <a:gd name="connsiteY685" fmla="*/ 1078370 h 6857998"/>
              <a:gd name="connsiteX686" fmla="*/ 6494633 w 12191992"/>
              <a:gd name="connsiteY686" fmla="*/ 854635 h 6857998"/>
              <a:gd name="connsiteX687" fmla="*/ 5638925 w 12191992"/>
              <a:gd name="connsiteY687" fmla="*/ 487798 h 6857998"/>
              <a:gd name="connsiteX688" fmla="*/ 5809833 w 12191992"/>
              <a:gd name="connsiteY688" fmla="*/ 658706 h 6857998"/>
              <a:gd name="connsiteX689" fmla="*/ 5638925 w 12191992"/>
              <a:gd name="connsiteY689" fmla="*/ 829614 h 6857998"/>
              <a:gd name="connsiteX690" fmla="*/ 5468018 w 12191992"/>
              <a:gd name="connsiteY690" fmla="*/ 658706 h 6857998"/>
              <a:gd name="connsiteX691" fmla="*/ 5638925 w 12191992"/>
              <a:gd name="connsiteY691" fmla="*/ 487798 h 6857998"/>
              <a:gd name="connsiteX692" fmla="*/ 7655475 w 12191992"/>
              <a:gd name="connsiteY692" fmla="*/ 458262 h 6857998"/>
              <a:gd name="connsiteX693" fmla="*/ 8028720 w 12191992"/>
              <a:gd name="connsiteY693" fmla="*/ 831507 h 6857998"/>
              <a:gd name="connsiteX694" fmla="*/ 7655475 w 12191992"/>
              <a:gd name="connsiteY694" fmla="*/ 1204752 h 6857998"/>
              <a:gd name="connsiteX695" fmla="*/ 7282230 w 12191992"/>
              <a:gd name="connsiteY695" fmla="*/ 831507 h 6857998"/>
              <a:gd name="connsiteX696" fmla="*/ 7655475 w 12191992"/>
              <a:gd name="connsiteY696" fmla="*/ 458262 h 6857998"/>
              <a:gd name="connsiteX697" fmla="*/ 5638926 w 12191992"/>
              <a:gd name="connsiteY697" fmla="*/ 434974 h 6857998"/>
              <a:gd name="connsiteX698" fmla="*/ 5415194 w 12191992"/>
              <a:gd name="connsiteY698" fmla="*/ 658708 h 6857998"/>
              <a:gd name="connsiteX699" fmla="*/ 5638926 w 12191992"/>
              <a:gd name="connsiteY699" fmla="*/ 882442 h 6857998"/>
              <a:gd name="connsiteX700" fmla="*/ 5862659 w 12191992"/>
              <a:gd name="connsiteY700" fmla="*/ 658708 h 6857998"/>
              <a:gd name="connsiteX701" fmla="*/ 5638926 w 12191992"/>
              <a:gd name="connsiteY701" fmla="*/ 434974 h 6857998"/>
              <a:gd name="connsiteX702" fmla="*/ 1427607 w 12191992"/>
              <a:gd name="connsiteY702" fmla="*/ 420152 h 6857998"/>
              <a:gd name="connsiteX703" fmla="*/ 1369243 w 12191992"/>
              <a:gd name="connsiteY703" fmla="*/ 478516 h 6857998"/>
              <a:gd name="connsiteX704" fmla="*/ 1427607 w 12191992"/>
              <a:gd name="connsiteY704" fmla="*/ 536880 h 6857998"/>
              <a:gd name="connsiteX705" fmla="*/ 1485971 w 12191992"/>
              <a:gd name="connsiteY705" fmla="*/ 478516 h 6857998"/>
              <a:gd name="connsiteX706" fmla="*/ 1427607 w 12191992"/>
              <a:gd name="connsiteY706" fmla="*/ 420152 h 6857998"/>
              <a:gd name="connsiteX707" fmla="*/ 9668686 w 12191992"/>
              <a:gd name="connsiteY707" fmla="*/ 359109 h 6857998"/>
              <a:gd name="connsiteX708" fmla="*/ 10041931 w 12191992"/>
              <a:gd name="connsiteY708" fmla="*/ 732354 h 6857998"/>
              <a:gd name="connsiteX709" fmla="*/ 9668686 w 12191992"/>
              <a:gd name="connsiteY709" fmla="*/ 1105599 h 6857998"/>
              <a:gd name="connsiteX710" fmla="*/ 9295441 w 12191992"/>
              <a:gd name="connsiteY710" fmla="*/ 732354 h 6857998"/>
              <a:gd name="connsiteX711" fmla="*/ 9668686 w 12191992"/>
              <a:gd name="connsiteY711" fmla="*/ 359109 h 6857998"/>
              <a:gd name="connsiteX712" fmla="*/ 715236 w 12191992"/>
              <a:gd name="connsiteY712" fmla="*/ 347155 h 6857998"/>
              <a:gd name="connsiteX713" fmla="*/ 1088480 w 12191992"/>
              <a:gd name="connsiteY713" fmla="*/ 720400 h 6857998"/>
              <a:gd name="connsiteX714" fmla="*/ 715236 w 12191992"/>
              <a:gd name="connsiteY714" fmla="*/ 1093646 h 6857998"/>
              <a:gd name="connsiteX715" fmla="*/ 341991 w 12191992"/>
              <a:gd name="connsiteY715" fmla="*/ 720400 h 6857998"/>
              <a:gd name="connsiteX716" fmla="*/ 715236 w 12191992"/>
              <a:gd name="connsiteY716" fmla="*/ 347155 h 6857998"/>
              <a:gd name="connsiteX717" fmla="*/ 7655475 w 12191992"/>
              <a:gd name="connsiteY717" fmla="*/ 342896 h 6857998"/>
              <a:gd name="connsiteX718" fmla="*/ 7166862 w 12191992"/>
              <a:gd name="connsiteY718" fmla="*/ 831509 h 6857998"/>
              <a:gd name="connsiteX719" fmla="*/ 7655475 w 12191992"/>
              <a:gd name="connsiteY719" fmla="*/ 1320122 h 6857998"/>
              <a:gd name="connsiteX720" fmla="*/ 8144088 w 12191992"/>
              <a:gd name="connsiteY720" fmla="*/ 831509 h 6857998"/>
              <a:gd name="connsiteX721" fmla="*/ 7655475 w 12191992"/>
              <a:gd name="connsiteY721" fmla="*/ 342896 h 6857998"/>
              <a:gd name="connsiteX722" fmla="*/ 5977775 w 12191992"/>
              <a:gd name="connsiteY722" fmla="*/ 334895 h 6857998"/>
              <a:gd name="connsiteX723" fmla="*/ 5919412 w 12191992"/>
              <a:gd name="connsiteY723" fmla="*/ 393259 h 6857998"/>
              <a:gd name="connsiteX724" fmla="*/ 5977775 w 12191992"/>
              <a:gd name="connsiteY724" fmla="*/ 451623 h 6857998"/>
              <a:gd name="connsiteX725" fmla="*/ 6036139 w 12191992"/>
              <a:gd name="connsiteY725" fmla="*/ 393259 h 6857998"/>
              <a:gd name="connsiteX726" fmla="*/ 5977775 w 12191992"/>
              <a:gd name="connsiteY726" fmla="*/ 334895 h 6857998"/>
              <a:gd name="connsiteX727" fmla="*/ 4623357 w 12191992"/>
              <a:gd name="connsiteY727" fmla="*/ 262237 h 6857998"/>
              <a:gd name="connsiteX728" fmla="*/ 4996602 w 12191992"/>
              <a:gd name="connsiteY728" fmla="*/ 635482 h 6857998"/>
              <a:gd name="connsiteX729" fmla="*/ 4623357 w 12191992"/>
              <a:gd name="connsiteY729" fmla="*/ 1008727 h 6857998"/>
              <a:gd name="connsiteX730" fmla="*/ 4250111 w 12191992"/>
              <a:gd name="connsiteY730" fmla="*/ 635482 h 6857998"/>
              <a:gd name="connsiteX731" fmla="*/ 4623357 w 12191992"/>
              <a:gd name="connsiteY731" fmla="*/ 262237 h 6857998"/>
              <a:gd name="connsiteX732" fmla="*/ 11431684 w 12191992"/>
              <a:gd name="connsiteY732" fmla="*/ 249738 h 6857998"/>
              <a:gd name="connsiteX733" fmla="*/ 11373320 w 12191992"/>
              <a:gd name="connsiteY733" fmla="*/ 308102 h 6857998"/>
              <a:gd name="connsiteX734" fmla="*/ 11431684 w 12191992"/>
              <a:gd name="connsiteY734" fmla="*/ 366466 h 6857998"/>
              <a:gd name="connsiteX735" fmla="*/ 11490048 w 12191992"/>
              <a:gd name="connsiteY735" fmla="*/ 308102 h 6857998"/>
              <a:gd name="connsiteX736" fmla="*/ 11431684 w 12191992"/>
              <a:gd name="connsiteY736" fmla="*/ 249738 h 6857998"/>
              <a:gd name="connsiteX737" fmla="*/ 9668686 w 12191992"/>
              <a:gd name="connsiteY737" fmla="*/ 243743 h 6857998"/>
              <a:gd name="connsiteX738" fmla="*/ 9180073 w 12191992"/>
              <a:gd name="connsiteY738" fmla="*/ 732356 h 6857998"/>
              <a:gd name="connsiteX739" fmla="*/ 9668686 w 12191992"/>
              <a:gd name="connsiteY739" fmla="*/ 1220970 h 6857998"/>
              <a:gd name="connsiteX740" fmla="*/ 10157299 w 12191992"/>
              <a:gd name="connsiteY740" fmla="*/ 732356 h 6857998"/>
              <a:gd name="connsiteX741" fmla="*/ 9668686 w 12191992"/>
              <a:gd name="connsiteY741" fmla="*/ 243743 h 6857998"/>
              <a:gd name="connsiteX742" fmla="*/ 715236 w 12191992"/>
              <a:gd name="connsiteY742" fmla="*/ 231786 h 6857998"/>
              <a:gd name="connsiteX743" fmla="*/ 226623 w 12191992"/>
              <a:gd name="connsiteY743" fmla="*/ 720399 h 6857998"/>
              <a:gd name="connsiteX744" fmla="*/ 715236 w 12191992"/>
              <a:gd name="connsiteY744" fmla="*/ 1209013 h 6857998"/>
              <a:gd name="connsiteX745" fmla="*/ 1203848 w 12191992"/>
              <a:gd name="connsiteY745" fmla="*/ 720399 h 6857998"/>
              <a:gd name="connsiteX746" fmla="*/ 715236 w 12191992"/>
              <a:gd name="connsiteY746" fmla="*/ 231786 h 6857998"/>
              <a:gd name="connsiteX747" fmla="*/ 2989115 w 12191992"/>
              <a:gd name="connsiteY747" fmla="*/ 185379 h 6857998"/>
              <a:gd name="connsiteX748" fmla="*/ 3524136 w 12191992"/>
              <a:gd name="connsiteY748" fmla="*/ 720398 h 6857998"/>
              <a:gd name="connsiteX749" fmla="*/ 2989115 w 12191992"/>
              <a:gd name="connsiteY749" fmla="*/ 1255418 h 6857998"/>
              <a:gd name="connsiteX750" fmla="*/ 2454096 w 12191992"/>
              <a:gd name="connsiteY750" fmla="*/ 720398 h 6857998"/>
              <a:gd name="connsiteX751" fmla="*/ 2989115 w 12191992"/>
              <a:gd name="connsiteY751" fmla="*/ 185379 h 6857998"/>
              <a:gd name="connsiteX752" fmla="*/ 4623358 w 12191992"/>
              <a:gd name="connsiteY752" fmla="*/ 146870 h 6857998"/>
              <a:gd name="connsiteX753" fmla="*/ 4134749 w 12191992"/>
              <a:gd name="connsiteY753" fmla="*/ 635483 h 6857998"/>
              <a:gd name="connsiteX754" fmla="*/ 4623358 w 12191992"/>
              <a:gd name="connsiteY754" fmla="*/ 1124097 h 6857998"/>
              <a:gd name="connsiteX755" fmla="*/ 5111973 w 12191992"/>
              <a:gd name="connsiteY755" fmla="*/ 635483 h 6857998"/>
              <a:gd name="connsiteX756" fmla="*/ 4623358 w 12191992"/>
              <a:gd name="connsiteY756" fmla="*/ 146870 h 6857998"/>
              <a:gd name="connsiteX757" fmla="*/ 8678136 w 12191992"/>
              <a:gd name="connsiteY757" fmla="*/ 60876 h 6857998"/>
              <a:gd name="connsiteX758" fmla="*/ 8849044 w 12191992"/>
              <a:gd name="connsiteY758" fmla="*/ 231784 h 6857998"/>
              <a:gd name="connsiteX759" fmla="*/ 8678136 w 12191992"/>
              <a:gd name="connsiteY759" fmla="*/ 402692 h 6857998"/>
              <a:gd name="connsiteX760" fmla="*/ 8507228 w 12191992"/>
              <a:gd name="connsiteY760" fmla="*/ 231784 h 6857998"/>
              <a:gd name="connsiteX761" fmla="*/ 8678136 w 12191992"/>
              <a:gd name="connsiteY761" fmla="*/ 60876 h 6857998"/>
              <a:gd name="connsiteX762" fmla="*/ 9921683 w 12191992"/>
              <a:gd name="connsiteY762" fmla="*/ 49727 h 6857998"/>
              <a:gd name="connsiteX763" fmla="*/ 9863319 w 12191992"/>
              <a:gd name="connsiteY763" fmla="*/ 108090 h 6857998"/>
              <a:gd name="connsiteX764" fmla="*/ 9921683 w 12191992"/>
              <a:gd name="connsiteY764" fmla="*/ 166454 h 6857998"/>
              <a:gd name="connsiteX765" fmla="*/ 9980047 w 12191992"/>
              <a:gd name="connsiteY765" fmla="*/ 108090 h 6857998"/>
              <a:gd name="connsiteX766" fmla="*/ 9921683 w 12191992"/>
              <a:gd name="connsiteY766" fmla="*/ 49727 h 6857998"/>
              <a:gd name="connsiteX767" fmla="*/ 284987 w 12191992"/>
              <a:gd name="connsiteY767" fmla="*/ 49727 h 6857998"/>
              <a:gd name="connsiteX768" fmla="*/ 226623 w 12191992"/>
              <a:gd name="connsiteY768" fmla="*/ 108090 h 6857998"/>
              <a:gd name="connsiteX769" fmla="*/ 284987 w 12191992"/>
              <a:gd name="connsiteY769" fmla="*/ 166454 h 6857998"/>
              <a:gd name="connsiteX770" fmla="*/ 343351 w 12191992"/>
              <a:gd name="connsiteY770" fmla="*/ 108090 h 6857998"/>
              <a:gd name="connsiteX771" fmla="*/ 284987 w 12191992"/>
              <a:gd name="connsiteY771" fmla="*/ 49727 h 6857998"/>
              <a:gd name="connsiteX772" fmla="*/ 7503419 w 12191992"/>
              <a:gd name="connsiteY772" fmla="*/ 31975 h 6857998"/>
              <a:gd name="connsiteX773" fmla="*/ 7445055 w 12191992"/>
              <a:gd name="connsiteY773" fmla="*/ 90339 h 6857998"/>
              <a:gd name="connsiteX774" fmla="*/ 7503419 w 12191992"/>
              <a:gd name="connsiteY774" fmla="*/ 148703 h 6857998"/>
              <a:gd name="connsiteX775" fmla="*/ 7561783 w 12191992"/>
              <a:gd name="connsiteY775" fmla="*/ 90339 h 6857998"/>
              <a:gd name="connsiteX776" fmla="*/ 7503419 w 12191992"/>
              <a:gd name="connsiteY776" fmla="*/ 31975 h 6857998"/>
              <a:gd name="connsiteX777" fmla="*/ 2989118 w 12191992"/>
              <a:gd name="connsiteY777" fmla="*/ 20009 h 6857998"/>
              <a:gd name="connsiteX778" fmla="*/ 2288728 w 12191992"/>
              <a:gd name="connsiteY778" fmla="*/ 720399 h 6857998"/>
              <a:gd name="connsiteX779" fmla="*/ 2989118 w 12191992"/>
              <a:gd name="connsiteY779" fmla="*/ 1420790 h 6857998"/>
              <a:gd name="connsiteX780" fmla="*/ 3689506 w 12191992"/>
              <a:gd name="connsiteY780" fmla="*/ 720399 h 6857998"/>
              <a:gd name="connsiteX781" fmla="*/ 2989118 w 12191992"/>
              <a:gd name="connsiteY781" fmla="*/ 20009 h 6857998"/>
              <a:gd name="connsiteX782" fmla="*/ 8678136 w 12191992"/>
              <a:gd name="connsiteY782" fmla="*/ 8052 h 6857998"/>
              <a:gd name="connsiteX783" fmla="*/ 8454402 w 12191992"/>
              <a:gd name="connsiteY783" fmla="*/ 231786 h 6857998"/>
              <a:gd name="connsiteX784" fmla="*/ 8678136 w 12191992"/>
              <a:gd name="connsiteY784" fmla="*/ 455520 h 6857998"/>
              <a:gd name="connsiteX785" fmla="*/ 8901870 w 12191992"/>
              <a:gd name="connsiteY785" fmla="*/ 231786 h 6857998"/>
              <a:gd name="connsiteX786" fmla="*/ 8678136 w 12191992"/>
              <a:gd name="connsiteY786" fmla="*/ 8052 h 6857998"/>
              <a:gd name="connsiteX787" fmla="*/ 0 w 12191992"/>
              <a:gd name="connsiteY787" fmla="*/ 2 h 6857998"/>
              <a:gd name="connsiteX788" fmla="*/ 1948105 w 12191992"/>
              <a:gd name="connsiteY788" fmla="*/ 2 h 6857998"/>
              <a:gd name="connsiteX789" fmla="*/ 1946088 w 12191992"/>
              <a:gd name="connsiteY789" fmla="*/ 20009 h 6857998"/>
              <a:gd name="connsiteX790" fmla="*/ 2169825 w 12191992"/>
              <a:gd name="connsiteY790" fmla="*/ 243743 h 6857998"/>
              <a:gd name="connsiteX791" fmla="*/ 2393558 w 12191992"/>
              <a:gd name="connsiteY791" fmla="*/ 20009 h 6857998"/>
              <a:gd name="connsiteX792" fmla="*/ 2391541 w 12191992"/>
              <a:gd name="connsiteY792" fmla="*/ 2 h 6857998"/>
              <a:gd name="connsiteX793" fmla="*/ 10752914 w 12191992"/>
              <a:gd name="connsiteY793" fmla="*/ 2 h 6857998"/>
              <a:gd name="connsiteX794" fmla="*/ 10750897 w 12191992"/>
              <a:gd name="connsiteY794" fmla="*/ 20009 h 6857998"/>
              <a:gd name="connsiteX795" fmla="*/ 11451287 w 12191992"/>
              <a:gd name="connsiteY795" fmla="*/ 720399 h 6857998"/>
              <a:gd name="connsiteX796" fmla="*/ 12151677 w 12191992"/>
              <a:gd name="connsiteY796" fmla="*/ 20009 h 6857998"/>
              <a:gd name="connsiteX797" fmla="*/ 12149660 w 12191992"/>
              <a:gd name="connsiteY797" fmla="*/ 2 h 6857998"/>
              <a:gd name="connsiteX798" fmla="*/ 12191992 w 12191992"/>
              <a:gd name="connsiteY798" fmla="*/ 2 h 6857998"/>
              <a:gd name="connsiteX799" fmla="*/ 12191992 w 12191992"/>
              <a:gd name="connsiteY799" fmla="*/ 3886475 h 6857998"/>
              <a:gd name="connsiteX800" fmla="*/ 12176454 w 12191992"/>
              <a:gd name="connsiteY800" fmla="*/ 3888041 h 6857998"/>
              <a:gd name="connsiteX801" fmla="*/ 11786314 w 12191992"/>
              <a:gd name="connsiteY801" fmla="*/ 4366727 h 6857998"/>
              <a:gd name="connsiteX802" fmla="*/ 12176454 w 12191992"/>
              <a:gd name="connsiteY802" fmla="*/ 4845413 h 6857998"/>
              <a:gd name="connsiteX803" fmla="*/ 12191992 w 12191992"/>
              <a:gd name="connsiteY803" fmla="*/ 4846980 h 6857998"/>
              <a:gd name="connsiteX804" fmla="*/ 12191992 w 12191992"/>
              <a:gd name="connsiteY804" fmla="*/ 6857998 h 6857998"/>
              <a:gd name="connsiteX805" fmla="*/ 4535621 w 12191992"/>
              <a:gd name="connsiteY805" fmla="*/ 6857998 h 6857998"/>
              <a:gd name="connsiteX806" fmla="*/ 4534902 w 12191992"/>
              <a:gd name="connsiteY806" fmla="*/ 6855682 h 6857998"/>
              <a:gd name="connsiteX807" fmla="*/ 4084692 w 12191992"/>
              <a:gd name="connsiteY807" fmla="*/ 6557259 h 6857998"/>
              <a:gd name="connsiteX808" fmla="*/ 3634477 w 12191992"/>
              <a:gd name="connsiteY808" fmla="*/ 6855682 h 6857998"/>
              <a:gd name="connsiteX809" fmla="*/ 3633758 w 12191992"/>
              <a:gd name="connsiteY809" fmla="*/ 6857998 h 6857998"/>
              <a:gd name="connsiteX810" fmla="*/ 2280582 w 12191992"/>
              <a:gd name="connsiteY810" fmla="*/ 6857998 h 6857998"/>
              <a:gd name="connsiteX811" fmla="*/ 2276322 w 12191992"/>
              <a:gd name="connsiteY811" fmla="*/ 6844276 h 6857998"/>
              <a:gd name="connsiteX812" fmla="*/ 2070168 w 12191992"/>
              <a:gd name="connsiteY812" fmla="*/ 6707629 h 6857998"/>
              <a:gd name="connsiteX813" fmla="*/ 1864016 w 12191992"/>
              <a:gd name="connsiteY813" fmla="*/ 6844276 h 6857998"/>
              <a:gd name="connsiteX814" fmla="*/ 1859756 w 12191992"/>
              <a:gd name="connsiteY814" fmla="*/ 6857998 h 6857998"/>
              <a:gd name="connsiteX815" fmla="*/ 0 w 12191992"/>
              <a:gd name="connsiteY815" fmla="*/ 6857998 h 6857998"/>
              <a:gd name="connsiteX816" fmla="*/ 0 w 12191992"/>
              <a:gd name="connsiteY816" fmla="*/ 4757338 h 6857998"/>
              <a:gd name="connsiteX817" fmla="*/ 11208 w 12191992"/>
              <a:gd name="connsiteY817" fmla="*/ 4758467 h 6857998"/>
              <a:gd name="connsiteX818" fmla="*/ 234942 w 12191992"/>
              <a:gd name="connsiteY818" fmla="*/ 4534733 h 6857998"/>
              <a:gd name="connsiteX819" fmla="*/ 11208 w 12191992"/>
              <a:gd name="connsiteY819" fmla="*/ 4310999 h 6857998"/>
              <a:gd name="connsiteX820" fmla="*/ 0 w 12191992"/>
              <a:gd name="connsiteY820" fmla="*/ 4312129 h 6857998"/>
              <a:gd name="connsiteX821" fmla="*/ 0 w 12191992"/>
              <a:gd name="connsiteY821" fmla="*/ 3015052 h 6857998"/>
              <a:gd name="connsiteX822" fmla="*/ 1 w 12191992"/>
              <a:gd name="connsiteY822" fmla="*/ 3015052 h 6857998"/>
              <a:gd name="connsiteX823" fmla="*/ 488614 w 12191992"/>
              <a:gd name="connsiteY823" fmla="*/ 2526440 h 6857998"/>
              <a:gd name="connsiteX824" fmla="*/ 1 w 12191992"/>
              <a:gd name="connsiteY824" fmla="*/ 2037826 h 6857998"/>
              <a:gd name="connsiteX825" fmla="*/ 0 w 12191992"/>
              <a:gd name="connsiteY825" fmla="*/ 2037826 h 6857998"/>
              <a:gd name="connsiteX826" fmla="*/ 2002952 w 12191992"/>
              <a:gd name="connsiteY826" fmla="*/ 1 h 6857998"/>
              <a:gd name="connsiteX827" fmla="*/ 2336690 w 12191992"/>
              <a:gd name="connsiteY827" fmla="*/ 1 h 6857998"/>
              <a:gd name="connsiteX828" fmla="*/ 2340729 w 12191992"/>
              <a:gd name="connsiteY828" fmla="*/ 20008 h 6857998"/>
              <a:gd name="connsiteX829" fmla="*/ 2169822 w 12191992"/>
              <a:gd name="connsiteY829" fmla="*/ 190916 h 6857998"/>
              <a:gd name="connsiteX830" fmla="*/ 1998913 w 12191992"/>
              <a:gd name="connsiteY830" fmla="*/ 20008 h 6857998"/>
              <a:gd name="connsiteX831" fmla="*/ 10918285 w 12191992"/>
              <a:gd name="connsiteY831" fmla="*/ 0 h 6857998"/>
              <a:gd name="connsiteX832" fmla="*/ 11984289 w 12191992"/>
              <a:gd name="connsiteY832" fmla="*/ 0 h 6857998"/>
              <a:gd name="connsiteX833" fmla="*/ 11986306 w 12191992"/>
              <a:gd name="connsiteY833" fmla="*/ 20007 h 6857998"/>
              <a:gd name="connsiteX834" fmla="*/ 11451287 w 12191992"/>
              <a:gd name="connsiteY834" fmla="*/ 555026 h 6857998"/>
              <a:gd name="connsiteX835" fmla="*/ 10916268 w 12191992"/>
              <a:gd name="connsiteY835" fmla="*/ 20007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</a:cxnLst>
            <a:rect l="l" t="t" r="r" b="b"/>
            <a:pathLst>
              <a:path w="12191992" h="6857998">
                <a:moveTo>
                  <a:pt x="2070168" y="6760456"/>
                </a:moveTo>
                <a:cubicBezTo>
                  <a:pt x="2117365" y="6760456"/>
                  <a:pt x="2160093" y="6779586"/>
                  <a:pt x="2191020" y="6810514"/>
                </a:cubicBezTo>
                <a:lnTo>
                  <a:pt x="2223035" y="6857998"/>
                </a:lnTo>
                <a:lnTo>
                  <a:pt x="1917304" y="6857998"/>
                </a:lnTo>
                <a:lnTo>
                  <a:pt x="1949318" y="6810514"/>
                </a:lnTo>
                <a:cubicBezTo>
                  <a:pt x="1980246" y="6779586"/>
                  <a:pt x="2022973" y="6760456"/>
                  <a:pt x="2070168" y="6760456"/>
                </a:cubicBezTo>
                <a:close/>
                <a:moveTo>
                  <a:pt x="156066" y="6733627"/>
                </a:moveTo>
                <a:cubicBezTo>
                  <a:pt x="123832" y="6733627"/>
                  <a:pt x="97702" y="6759758"/>
                  <a:pt x="97702" y="6791991"/>
                </a:cubicBezTo>
                <a:cubicBezTo>
                  <a:pt x="97702" y="6824225"/>
                  <a:pt x="123832" y="6850355"/>
                  <a:pt x="156066" y="6850355"/>
                </a:cubicBezTo>
                <a:cubicBezTo>
                  <a:pt x="188300" y="6850355"/>
                  <a:pt x="214430" y="6824225"/>
                  <a:pt x="214430" y="6791991"/>
                </a:cubicBezTo>
                <a:cubicBezTo>
                  <a:pt x="214430" y="6759758"/>
                  <a:pt x="188300" y="6733627"/>
                  <a:pt x="156066" y="6733627"/>
                </a:cubicBezTo>
                <a:close/>
                <a:moveTo>
                  <a:pt x="5991797" y="6672657"/>
                </a:moveTo>
                <a:cubicBezTo>
                  <a:pt x="5959564" y="6672657"/>
                  <a:pt x="5933433" y="6698788"/>
                  <a:pt x="5933433" y="6731021"/>
                </a:cubicBezTo>
                <a:cubicBezTo>
                  <a:pt x="5933433" y="6763255"/>
                  <a:pt x="5959564" y="6789385"/>
                  <a:pt x="5991797" y="6789385"/>
                </a:cubicBezTo>
                <a:cubicBezTo>
                  <a:pt x="6024031" y="6789385"/>
                  <a:pt x="6050161" y="6763255"/>
                  <a:pt x="6050161" y="6731021"/>
                </a:cubicBezTo>
                <a:cubicBezTo>
                  <a:pt x="6050161" y="6698788"/>
                  <a:pt x="6024031" y="6672657"/>
                  <a:pt x="5991797" y="6672657"/>
                </a:cubicBezTo>
                <a:close/>
                <a:moveTo>
                  <a:pt x="4084692" y="6672627"/>
                </a:moveTo>
                <a:cubicBezTo>
                  <a:pt x="4213522" y="6672627"/>
                  <a:pt x="4327112" y="6737903"/>
                  <a:pt x="4394188" y="6837187"/>
                </a:cubicBezTo>
                <a:lnTo>
                  <a:pt x="4405484" y="6857998"/>
                </a:lnTo>
                <a:lnTo>
                  <a:pt x="3763894" y="6857998"/>
                </a:lnTo>
                <a:lnTo>
                  <a:pt x="3775190" y="6837187"/>
                </a:lnTo>
                <a:cubicBezTo>
                  <a:pt x="3842264" y="6737903"/>
                  <a:pt x="3955855" y="6672627"/>
                  <a:pt x="4084692" y="6672627"/>
                </a:cubicBezTo>
                <a:close/>
                <a:moveTo>
                  <a:pt x="10350671" y="6670718"/>
                </a:moveTo>
                <a:cubicBezTo>
                  <a:pt x="10318437" y="6670718"/>
                  <a:pt x="10292307" y="6696849"/>
                  <a:pt x="10292307" y="6729082"/>
                </a:cubicBezTo>
                <a:cubicBezTo>
                  <a:pt x="10292307" y="6761316"/>
                  <a:pt x="10318437" y="6787446"/>
                  <a:pt x="10350671" y="6787446"/>
                </a:cubicBezTo>
                <a:cubicBezTo>
                  <a:pt x="10382905" y="6787446"/>
                  <a:pt x="10409035" y="6761316"/>
                  <a:pt x="10409035" y="6729082"/>
                </a:cubicBezTo>
                <a:cubicBezTo>
                  <a:pt x="10409035" y="6696849"/>
                  <a:pt x="10382905" y="6670718"/>
                  <a:pt x="10350671" y="6670718"/>
                </a:cubicBezTo>
                <a:close/>
                <a:moveTo>
                  <a:pt x="3308083" y="6644426"/>
                </a:moveTo>
                <a:cubicBezTo>
                  <a:pt x="3275850" y="6644426"/>
                  <a:pt x="3249719" y="6670557"/>
                  <a:pt x="3249719" y="6702790"/>
                </a:cubicBezTo>
                <a:cubicBezTo>
                  <a:pt x="3249719" y="6735024"/>
                  <a:pt x="3275850" y="6761154"/>
                  <a:pt x="3308083" y="6761154"/>
                </a:cubicBezTo>
                <a:cubicBezTo>
                  <a:pt x="3340317" y="6761154"/>
                  <a:pt x="3366447" y="6735024"/>
                  <a:pt x="3366447" y="6702790"/>
                </a:cubicBezTo>
                <a:cubicBezTo>
                  <a:pt x="3366447" y="6670557"/>
                  <a:pt x="3340317" y="6644426"/>
                  <a:pt x="3308083" y="6644426"/>
                </a:cubicBezTo>
                <a:close/>
                <a:moveTo>
                  <a:pt x="11986307" y="6603680"/>
                </a:moveTo>
                <a:cubicBezTo>
                  <a:pt x="11954073" y="6603680"/>
                  <a:pt x="11927943" y="6629811"/>
                  <a:pt x="11927943" y="6662044"/>
                </a:cubicBezTo>
                <a:cubicBezTo>
                  <a:pt x="11927943" y="6694278"/>
                  <a:pt x="11954073" y="6720408"/>
                  <a:pt x="11986307" y="6720408"/>
                </a:cubicBezTo>
                <a:cubicBezTo>
                  <a:pt x="12018541" y="6720408"/>
                  <a:pt x="12044671" y="6694278"/>
                  <a:pt x="12044671" y="6662044"/>
                </a:cubicBezTo>
                <a:cubicBezTo>
                  <a:pt x="12044671" y="6629811"/>
                  <a:pt x="12018541" y="6603680"/>
                  <a:pt x="11986307" y="6603680"/>
                </a:cubicBezTo>
                <a:close/>
                <a:moveTo>
                  <a:pt x="1681710" y="6430707"/>
                </a:moveTo>
                <a:cubicBezTo>
                  <a:pt x="1649476" y="6430707"/>
                  <a:pt x="1623346" y="6456838"/>
                  <a:pt x="1623346" y="6489071"/>
                </a:cubicBezTo>
                <a:cubicBezTo>
                  <a:pt x="1623346" y="6521305"/>
                  <a:pt x="1649476" y="6547435"/>
                  <a:pt x="1681710" y="6547435"/>
                </a:cubicBezTo>
                <a:cubicBezTo>
                  <a:pt x="1713944" y="6547435"/>
                  <a:pt x="1740074" y="6521305"/>
                  <a:pt x="1740074" y="6489071"/>
                </a:cubicBezTo>
                <a:cubicBezTo>
                  <a:pt x="1740074" y="6456838"/>
                  <a:pt x="1713944" y="6430707"/>
                  <a:pt x="1681710" y="6430707"/>
                </a:cubicBezTo>
                <a:close/>
                <a:moveTo>
                  <a:pt x="6982744" y="6384386"/>
                </a:moveTo>
                <a:cubicBezTo>
                  <a:pt x="6950511" y="6384386"/>
                  <a:pt x="6924380" y="6410517"/>
                  <a:pt x="6924380" y="6442750"/>
                </a:cubicBezTo>
                <a:cubicBezTo>
                  <a:pt x="6924380" y="6474984"/>
                  <a:pt x="6950511" y="6501114"/>
                  <a:pt x="6982744" y="6501114"/>
                </a:cubicBezTo>
                <a:cubicBezTo>
                  <a:pt x="7014978" y="6501114"/>
                  <a:pt x="7041108" y="6474984"/>
                  <a:pt x="7041108" y="6442750"/>
                </a:cubicBezTo>
                <a:cubicBezTo>
                  <a:pt x="7041108" y="6410517"/>
                  <a:pt x="7014978" y="6384386"/>
                  <a:pt x="6982744" y="6384386"/>
                </a:cubicBezTo>
                <a:close/>
                <a:moveTo>
                  <a:pt x="5211499" y="6187300"/>
                </a:moveTo>
                <a:cubicBezTo>
                  <a:pt x="5305888" y="6187300"/>
                  <a:pt x="5382407" y="6263818"/>
                  <a:pt x="5382407" y="6358207"/>
                </a:cubicBezTo>
                <a:cubicBezTo>
                  <a:pt x="5382407" y="6452597"/>
                  <a:pt x="5305888" y="6529115"/>
                  <a:pt x="5211499" y="6529115"/>
                </a:cubicBezTo>
                <a:cubicBezTo>
                  <a:pt x="5117110" y="6529115"/>
                  <a:pt x="5040592" y="6452597"/>
                  <a:pt x="5040592" y="6358207"/>
                </a:cubicBezTo>
                <a:cubicBezTo>
                  <a:pt x="5040592" y="6263818"/>
                  <a:pt x="5117110" y="6187300"/>
                  <a:pt x="5211499" y="6187300"/>
                </a:cubicBezTo>
                <a:close/>
                <a:moveTo>
                  <a:pt x="5211499" y="6134473"/>
                </a:moveTo>
                <a:cubicBezTo>
                  <a:pt x="5087936" y="6134473"/>
                  <a:pt x="4987764" y="6234642"/>
                  <a:pt x="4987764" y="6358207"/>
                </a:cubicBezTo>
                <a:cubicBezTo>
                  <a:pt x="4987764" y="6481772"/>
                  <a:pt x="5087936" y="6581941"/>
                  <a:pt x="5211499" y="6581941"/>
                </a:cubicBezTo>
                <a:cubicBezTo>
                  <a:pt x="5335065" y="6581941"/>
                  <a:pt x="5435233" y="6481772"/>
                  <a:pt x="5435233" y="6358207"/>
                </a:cubicBezTo>
                <a:cubicBezTo>
                  <a:pt x="5435233" y="6234642"/>
                  <a:pt x="5335065" y="6134473"/>
                  <a:pt x="5211499" y="6134473"/>
                </a:cubicBezTo>
                <a:close/>
                <a:moveTo>
                  <a:pt x="10381033" y="6048109"/>
                </a:moveTo>
                <a:cubicBezTo>
                  <a:pt x="10475423" y="6048109"/>
                  <a:pt x="10551941" y="6124627"/>
                  <a:pt x="10551941" y="6219016"/>
                </a:cubicBezTo>
                <a:cubicBezTo>
                  <a:pt x="10551941" y="6313406"/>
                  <a:pt x="10475423" y="6389924"/>
                  <a:pt x="10381033" y="6389924"/>
                </a:cubicBezTo>
                <a:cubicBezTo>
                  <a:pt x="10286643" y="6389924"/>
                  <a:pt x="10210125" y="6313406"/>
                  <a:pt x="10210125" y="6219016"/>
                </a:cubicBezTo>
                <a:cubicBezTo>
                  <a:pt x="10210125" y="6124627"/>
                  <a:pt x="10286643" y="6048109"/>
                  <a:pt x="10381033" y="6048109"/>
                </a:cubicBezTo>
                <a:close/>
                <a:moveTo>
                  <a:pt x="9358363" y="6033323"/>
                </a:moveTo>
                <a:cubicBezTo>
                  <a:pt x="9326129" y="6033323"/>
                  <a:pt x="9299999" y="6059454"/>
                  <a:pt x="9299999" y="6091687"/>
                </a:cubicBezTo>
                <a:cubicBezTo>
                  <a:pt x="9299999" y="6123921"/>
                  <a:pt x="9326129" y="6150051"/>
                  <a:pt x="9358363" y="6150051"/>
                </a:cubicBezTo>
                <a:cubicBezTo>
                  <a:pt x="9390597" y="6150051"/>
                  <a:pt x="9416727" y="6123921"/>
                  <a:pt x="9416727" y="6091687"/>
                </a:cubicBezTo>
                <a:cubicBezTo>
                  <a:pt x="9416727" y="6059454"/>
                  <a:pt x="9390597" y="6033323"/>
                  <a:pt x="9358363" y="6033323"/>
                </a:cubicBezTo>
                <a:close/>
                <a:moveTo>
                  <a:pt x="2315775" y="6007031"/>
                </a:moveTo>
                <a:cubicBezTo>
                  <a:pt x="2283542" y="6007031"/>
                  <a:pt x="2257411" y="6033162"/>
                  <a:pt x="2257411" y="6065395"/>
                </a:cubicBezTo>
                <a:cubicBezTo>
                  <a:pt x="2257411" y="6097629"/>
                  <a:pt x="2283542" y="6123759"/>
                  <a:pt x="2315775" y="6123759"/>
                </a:cubicBezTo>
                <a:cubicBezTo>
                  <a:pt x="2348009" y="6123759"/>
                  <a:pt x="2374139" y="6097629"/>
                  <a:pt x="2374139" y="6065395"/>
                </a:cubicBezTo>
                <a:cubicBezTo>
                  <a:pt x="2374139" y="6033162"/>
                  <a:pt x="2348009" y="6007031"/>
                  <a:pt x="2315775" y="6007031"/>
                </a:cubicBezTo>
                <a:close/>
                <a:moveTo>
                  <a:pt x="10381033" y="5995282"/>
                </a:moveTo>
                <a:cubicBezTo>
                  <a:pt x="10257468" y="5995282"/>
                  <a:pt x="10157299" y="6095451"/>
                  <a:pt x="10157299" y="6219016"/>
                </a:cubicBezTo>
                <a:cubicBezTo>
                  <a:pt x="10157299" y="6342581"/>
                  <a:pt x="10257468" y="6442750"/>
                  <a:pt x="10381033" y="6442750"/>
                </a:cubicBezTo>
                <a:cubicBezTo>
                  <a:pt x="10504598" y="6442750"/>
                  <a:pt x="10604767" y="6342581"/>
                  <a:pt x="10604767" y="6219016"/>
                </a:cubicBezTo>
                <a:cubicBezTo>
                  <a:pt x="10604767" y="6095451"/>
                  <a:pt x="10504598" y="5995282"/>
                  <a:pt x="10381033" y="5995282"/>
                </a:cubicBezTo>
                <a:close/>
                <a:moveTo>
                  <a:pt x="571548" y="5845771"/>
                </a:moveTo>
                <a:cubicBezTo>
                  <a:pt x="777686" y="5845771"/>
                  <a:pt x="944793" y="6012878"/>
                  <a:pt x="944793" y="6219016"/>
                </a:cubicBezTo>
                <a:cubicBezTo>
                  <a:pt x="944793" y="6425154"/>
                  <a:pt x="777686" y="6592261"/>
                  <a:pt x="571548" y="6592261"/>
                </a:cubicBezTo>
                <a:cubicBezTo>
                  <a:pt x="365410" y="6592261"/>
                  <a:pt x="198303" y="6425154"/>
                  <a:pt x="198303" y="6219016"/>
                </a:cubicBezTo>
                <a:cubicBezTo>
                  <a:pt x="198303" y="6012878"/>
                  <a:pt x="365410" y="5845771"/>
                  <a:pt x="571548" y="5845771"/>
                </a:cubicBezTo>
                <a:close/>
                <a:moveTo>
                  <a:pt x="11504421" y="5777332"/>
                </a:moveTo>
                <a:cubicBezTo>
                  <a:pt x="11710559" y="5777332"/>
                  <a:pt x="11877666" y="5944439"/>
                  <a:pt x="11877666" y="6150577"/>
                </a:cubicBezTo>
                <a:cubicBezTo>
                  <a:pt x="11877666" y="6356715"/>
                  <a:pt x="11710559" y="6523822"/>
                  <a:pt x="11504421" y="6523822"/>
                </a:cubicBezTo>
                <a:cubicBezTo>
                  <a:pt x="11298283" y="6523822"/>
                  <a:pt x="11131176" y="6356715"/>
                  <a:pt x="11131176" y="6150577"/>
                </a:cubicBezTo>
                <a:cubicBezTo>
                  <a:pt x="11131176" y="5944439"/>
                  <a:pt x="11298283" y="5777332"/>
                  <a:pt x="11504421" y="5777332"/>
                </a:cubicBezTo>
                <a:close/>
                <a:moveTo>
                  <a:pt x="1295659" y="5748152"/>
                </a:moveTo>
                <a:cubicBezTo>
                  <a:pt x="1263425" y="5748152"/>
                  <a:pt x="1237295" y="5774283"/>
                  <a:pt x="1237295" y="5806516"/>
                </a:cubicBezTo>
                <a:cubicBezTo>
                  <a:pt x="1237295" y="5838750"/>
                  <a:pt x="1263425" y="5864880"/>
                  <a:pt x="1295659" y="5864880"/>
                </a:cubicBezTo>
                <a:cubicBezTo>
                  <a:pt x="1327893" y="5864880"/>
                  <a:pt x="1354023" y="5838750"/>
                  <a:pt x="1354023" y="5806516"/>
                </a:cubicBezTo>
                <a:cubicBezTo>
                  <a:pt x="1354023" y="5774283"/>
                  <a:pt x="1327893" y="5748152"/>
                  <a:pt x="1295659" y="5748152"/>
                </a:cubicBezTo>
                <a:close/>
                <a:moveTo>
                  <a:pt x="10884008" y="5730403"/>
                </a:moveTo>
                <a:cubicBezTo>
                  <a:pt x="10851774" y="5730403"/>
                  <a:pt x="10825644" y="5756534"/>
                  <a:pt x="10825644" y="5788767"/>
                </a:cubicBezTo>
                <a:cubicBezTo>
                  <a:pt x="10825644" y="5821001"/>
                  <a:pt x="10851774" y="5847131"/>
                  <a:pt x="10884008" y="5847131"/>
                </a:cubicBezTo>
                <a:cubicBezTo>
                  <a:pt x="10916242" y="5847131"/>
                  <a:pt x="10942372" y="5821001"/>
                  <a:pt x="10942372" y="5788767"/>
                </a:cubicBezTo>
                <a:cubicBezTo>
                  <a:pt x="10942372" y="5756534"/>
                  <a:pt x="10916242" y="5730403"/>
                  <a:pt x="10884008" y="5730403"/>
                </a:cubicBezTo>
                <a:close/>
                <a:moveTo>
                  <a:pt x="571548" y="5730403"/>
                </a:moveTo>
                <a:cubicBezTo>
                  <a:pt x="301694" y="5730403"/>
                  <a:pt x="82935" y="5949163"/>
                  <a:pt x="82935" y="6219016"/>
                </a:cubicBezTo>
                <a:cubicBezTo>
                  <a:pt x="82935" y="6488870"/>
                  <a:pt x="301694" y="6707629"/>
                  <a:pt x="571548" y="6707629"/>
                </a:cubicBezTo>
                <a:cubicBezTo>
                  <a:pt x="841402" y="6707629"/>
                  <a:pt x="1060160" y="6488870"/>
                  <a:pt x="1060160" y="6219016"/>
                </a:cubicBezTo>
                <a:cubicBezTo>
                  <a:pt x="1060160" y="5949163"/>
                  <a:pt x="841402" y="5730403"/>
                  <a:pt x="571548" y="5730403"/>
                </a:cubicBezTo>
                <a:close/>
                <a:moveTo>
                  <a:pt x="3140000" y="5717553"/>
                </a:moveTo>
                <a:cubicBezTo>
                  <a:pt x="3234390" y="5717553"/>
                  <a:pt x="3310907" y="5794071"/>
                  <a:pt x="3310907" y="5888460"/>
                </a:cubicBezTo>
                <a:cubicBezTo>
                  <a:pt x="3310907" y="5982850"/>
                  <a:pt x="3234390" y="6059368"/>
                  <a:pt x="3140000" y="6059368"/>
                </a:cubicBezTo>
                <a:cubicBezTo>
                  <a:pt x="3045611" y="6059368"/>
                  <a:pt x="2969092" y="5982850"/>
                  <a:pt x="2969092" y="5888460"/>
                </a:cubicBezTo>
                <a:cubicBezTo>
                  <a:pt x="2969092" y="5794071"/>
                  <a:pt x="3045611" y="5717553"/>
                  <a:pt x="3140000" y="5717553"/>
                </a:cubicBezTo>
                <a:close/>
                <a:moveTo>
                  <a:pt x="3841418" y="5704111"/>
                </a:moveTo>
                <a:cubicBezTo>
                  <a:pt x="3809185" y="5704111"/>
                  <a:pt x="3783053" y="5730242"/>
                  <a:pt x="3783053" y="5762475"/>
                </a:cubicBezTo>
                <a:cubicBezTo>
                  <a:pt x="3783053" y="5794709"/>
                  <a:pt x="3809185" y="5820839"/>
                  <a:pt x="3841418" y="5820839"/>
                </a:cubicBezTo>
                <a:cubicBezTo>
                  <a:pt x="3873652" y="5820839"/>
                  <a:pt x="3899783" y="5794709"/>
                  <a:pt x="3899783" y="5762475"/>
                </a:cubicBezTo>
                <a:cubicBezTo>
                  <a:pt x="3899783" y="5730242"/>
                  <a:pt x="3873652" y="5704111"/>
                  <a:pt x="3841418" y="5704111"/>
                </a:cubicBezTo>
                <a:close/>
                <a:moveTo>
                  <a:pt x="4653586" y="5689965"/>
                </a:moveTo>
                <a:cubicBezTo>
                  <a:pt x="4621355" y="5689965"/>
                  <a:pt x="4595222" y="5716096"/>
                  <a:pt x="4595222" y="5748329"/>
                </a:cubicBezTo>
                <a:cubicBezTo>
                  <a:pt x="4595222" y="5780563"/>
                  <a:pt x="4621355" y="5806693"/>
                  <a:pt x="4653586" y="5806693"/>
                </a:cubicBezTo>
                <a:cubicBezTo>
                  <a:pt x="4685821" y="5806693"/>
                  <a:pt x="4711949" y="5780563"/>
                  <a:pt x="4711949" y="5748329"/>
                </a:cubicBezTo>
                <a:cubicBezTo>
                  <a:pt x="4711949" y="5716096"/>
                  <a:pt x="4685821" y="5689965"/>
                  <a:pt x="4653586" y="5689965"/>
                </a:cubicBezTo>
                <a:close/>
                <a:moveTo>
                  <a:pt x="3140000" y="5664726"/>
                </a:moveTo>
                <a:cubicBezTo>
                  <a:pt x="3016434" y="5664726"/>
                  <a:pt x="2916266" y="5764895"/>
                  <a:pt x="2916266" y="5888460"/>
                </a:cubicBezTo>
                <a:cubicBezTo>
                  <a:pt x="2916266" y="6012025"/>
                  <a:pt x="3016434" y="6112194"/>
                  <a:pt x="3140000" y="6112194"/>
                </a:cubicBezTo>
                <a:cubicBezTo>
                  <a:pt x="3263564" y="6112194"/>
                  <a:pt x="3363734" y="6012025"/>
                  <a:pt x="3363734" y="5888460"/>
                </a:cubicBezTo>
                <a:cubicBezTo>
                  <a:pt x="3363734" y="5764895"/>
                  <a:pt x="3263564" y="5664726"/>
                  <a:pt x="3140000" y="5664726"/>
                </a:cubicBezTo>
                <a:close/>
                <a:moveTo>
                  <a:pt x="11504421" y="5661964"/>
                </a:moveTo>
                <a:cubicBezTo>
                  <a:pt x="11234567" y="5661964"/>
                  <a:pt x="11015808" y="5880724"/>
                  <a:pt x="11015808" y="6150577"/>
                </a:cubicBezTo>
                <a:cubicBezTo>
                  <a:pt x="11015808" y="6420431"/>
                  <a:pt x="11234567" y="6639190"/>
                  <a:pt x="11504421" y="6639190"/>
                </a:cubicBezTo>
                <a:cubicBezTo>
                  <a:pt x="11774275" y="6639190"/>
                  <a:pt x="11993034" y="6420431"/>
                  <a:pt x="11993034" y="6150577"/>
                </a:cubicBezTo>
                <a:cubicBezTo>
                  <a:pt x="11993034" y="5880724"/>
                  <a:pt x="11774275" y="5661964"/>
                  <a:pt x="11504421" y="5661964"/>
                </a:cubicBezTo>
                <a:close/>
                <a:moveTo>
                  <a:pt x="6872794" y="5560799"/>
                </a:moveTo>
                <a:cubicBezTo>
                  <a:pt x="6840561" y="5560799"/>
                  <a:pt x="6814430" y="5586930"/>
                  <a:pt x="6814430" y="5619163"/>
                </a:cubicBezTo>
                <a:cubicBezTo>
                  <a:pt x="6814430" y="5651397"/>
                  <a:pt x="6840561" y="5677527"/>
                  <a:pt x="6872794" y="5677527"/>
                </a:cubicBezTo>
                <a:cubicBezTo>
                  <a:pt x="6905028" y="5677527"/>
                  <a:pt x="6931158" y="5651397"/>
                  <a:pt x="6931158" y="5619163"/>
                </a:cubicBezTo>
                <a:cubicBezTo>
                  <a:pt x="6931158" y="5586930"/>
                  <a:pt x="6905028" y="5560799"/>
                  <a:pt x="6872794" y="5560799"/>
                </a:cubicBezTo>
                <a:close/>
                <a:moveTo>
                  <a:pt x="7355097" y="5503901"/>
                </a:moveTo>
                <a:cubicBezTo>
                  <a:pt x="7449487" y="5503901"/>
                  <a:pt x="7526005" y="5580419"/>
                  <a:pt x="7526005" y="5674808"/>
                </a:cubicBezTo>
                <a:cubicBezTo>
                  <a:pt x="7526005" y="5769198"/>
                  <a:pt x="7449487" y="5845716"/>
                  <a:pt x="7355097" y="5845716"/>
                </a:cubicBezTo>
                <a:cubicBezTo>
                  <a:pt x="7260708" y="5845716"/>
                  <a:pt x="7184190" y="5769198"/>
                  <a:pt x="7184190" y="5674808"/>
                </a:cubicBezTo>
                <a:cubicBezTo>
                  <a:pt x="7184190" y="5580419"/>
                  <a:pt x="7260708" y="5503901"/>
                  <a:pt x="7355097" y="5503901"/>
                </a:cubicBezTo>
                <a:close/>
                <a:moveTo>
                  <a:pt x="7355097" y="5451074"/>
                </a:moveTo>
                <a:cubicBezTo>
                  <a:pt x="7231532" y="5451074"/>
                  <a:pt x="7131363" y="5551243"/>
                  <a:pt x="7131363" y="5674808"/>
                </a:cubicBezTo>
                <a:cubicBezTo>
                  <a:pt x="7131363" y="5798373"/>
                  <a:pt x="7231532" y="5898542"/>
                  <a:pt x="7355097" y="5898542"/>
                </a:cubicBezTo>
                <a:cubicBezTo>
                  <a:pt x="7478662" y="5898542"/>
                  <a:pt x="7578831" y="5798373"/>
                  <a:pt x="7578831" y="5674808"/>
                </a:cubicBezTo>
                <a:cubicBezTo>
                  <a:pt x="7578831" y="5551243"/>
                  <a:pt x="7478662" y="5451074"/>
                  <a:pt x="7355097" y="5451074"/>
                </a:cubicBezTo>
                <a:close/>
                <a:moveTo>
                  <a:pt x="8320366" y="5412451"/>
                </a:moveTo>
                <a:cubicBezTo>
                  <a:pt x="8615849" y="5412451"/>
                  <a:pt x="8855385" y="5651987"/>
                  <a:pt x="8855385" y="5947470"/>
                </a:cubicBezTo>
                <a:cubicBezTo>
                  <a:pt x="8855385" y="6242953"/>
                  <a:pt x="8615849" y="6482489"/>
                  <a:pt x="8320366" y="6482489"/>
                </a:cubicBezTo>
                <a:cubicBezTo>
                  <a:pt x="8024883" y="6482489"/>
                  <a:pt x="7785347" y="6242953"/>
                  <a:pt x="7785347" y="5947470"/>
                </a:cubicBezTo>
                <a:cubicBezTo>
                  <a:pt x="7785347" y="5651987"/>
                  <a:pt x="8024883" y="5412451"/>
                  <a:pt x="8320366" y="5412451"/>
                </a:cubicBezTo>
                <a:close/>
                <a:moveTo>
                  <a:pt x="8320366" y="5247080"/>
                </a:moveTo>
                <a:cubicBezTo>
                  <a:pt x="7933551" y="5247080"/>
                  <a:pt x="7619976" y="5560655"/>
                  <a:pt x="7619976" y="5947470"/>
                </a:cubicBezTo>
                <a:cubicBezTo>
                  <a:pt x="7619976" y="6334285"/>
                  <a:pt x="7933551" y="6647860"/>
                  <a:pt x="8320366" y="6647860"/>
                </a:cubicBezTo>
                <a:cubicBezTo>
                  <a:pt x="8707181" y="6647860"/>
                  <a:pt x="9020756" y="6334285"/>
                  <a:pt x="9020756" y="5947470"/>
                </a:cubicBezTo>
                <a:cubicBezTo>
                  <a:pt x="9020756" y="5560655"/>
                  <a:pt x="8707181" y="5247080"/>
                  <a:pt x="8320366" y="5247080"/>
                </a:cubicBezTo>
                <a:close/>
                <a:moveTo>
                  <a:pt x="303352" y="5110757"/>
                </a:moveTo>
                <a:cubicBezTo>
                  <a:pt x="271118" y="5110757"/>
                  <a:pt x="244988" y="5136888"/>
                  <a:pt x="244988" y="5169121"/>
                </a:cubicBezTo>
                <a:cubicBezTo>
                  <a:pt x="244988" y="5201355"/>
                  <a:pt x="271118" y="5227485"/>
                  <a:pt x="303352" y="5227485"/>
                </a:cubicBezTo>
                <a:cubicBezTo>
                  <a:pt x="335586" y="5227485"/>
                  <a:pt x="361716" y="5201355"/>
                  <a:pt x="361716" y="5169121"/>
                </a:cubicBezTo>
                <a:cubicBezTo>
                  <a:pt x="361716" y="5136888"/>
                  <a:pt x="335586" y="5110757"/>
                  <a:pt x="303352" y="5110757"/>
                </a:cubicBezTo>
                <a:close/>
                <a:moveTo>
                  <a:pt x="11486252" y="5056433"/>
                </a:moveTo>
                <a:cubicBezTo>
                  <a:pt x="11580642" y="5056433"/>
                  <a:pt x="11657160" y="5132951"/>
                  <a:pt x="11657160" y="5227340"/>
                </a:cubicBezTo>
                <a:cubicBezTo>
                  <a:pt x="11657160" y="5321730"/>
                  <a:pt x="11580642" y="5398248"/>
                  <a:pt x="11486252" y="5398248"/>
                </a:cubicBezTo>
                <a:cubicBezTo>
                  <a:pt x="11391862" y="5398248"/>
                  <a:pt x="11315344" y="5321730"/>
                  <a:pt x="11315344" y="5227340"/>
                </a:cubicBezTo>
                <a:cubicBezTo>
                  <a:pt x="11315344" y="5132951"/>
                  <a:pt x="11391862" y="5056433"/>
                  <a:pt x="11486252" y="5056433"/>
                </a:cubicBezTo>
                <a:close/>
                <a:moveTo>
                  <a:pt x="6197508" y="5036684"/>
                </a:moveTo>
                <a:cubicBezTo>
                  <a:pt x="6403646" y="5036684"/>
                  <a:pt x="6570753" y="5203791"/>
                  <a:pt x="6570753" y="5409929"/>
                </a:cubicBezTo>
                <a:cubicBezTo>
                  <a:pt x="6570753" y="5616067"/>
                  <a:pt x="6403646" y="5783174"/>
                  <a:pt x="6197508" y="5783174"/>
                </a:cubicBezTo>
                <a:cubicBezTo>
                  <a:pt x="5991371" y="5783174"/>
                  <a:pt x="5824265" y="5616067"/>
                  <a:pt x="5824265" y="5409929"/>
                </a:cubicBezTo>
                <a:cubicBezTo>
                  <a:pt x="5824265" y="5203791"/>
                  <a:pt x="5991371" y="5036684"/>
                  <a:pt x="6197508" y="5036684"/>
                </a:cubicBezTo>
                <a:close/>
                <a:moveTo>
                  <a:pt x="11486252" y="5003606"/>
                </a:moveTo>
                <a:cubicBezTo>
                  <a:pt x="11362687" y="5003606"/>
                  <a:pt x="11262518" y="5103775"/>
                  <a:pt x="11262518" y="5227340"/>
                </a:cubicBezTo>
                <a:cubicBezTo>
                  <a:pt x="11262518" y="5350905"/>
                  <a:pt x="11362687" y="5451074"/>
                  <a:pt x="11486252" y="5451074"/>
                </a:cubicBezTo>
                <a:cubicBezTo>
                  <a:pt x="11609817" y="5451074"/>
                  <a:pt x="11709986" y="5350905"/>
                  <a:pt x="11709986" y="5227340"/>
                </a:cubicBezTo>
                <a:cubicBezTo>
                  <a:pt x="11709986" y="5103775"/>
                  <a:pt x="11609817" y="5003606"/>
                  <a:pt x="11486252" y="5003606"/>
                </a:cubicBezTo>
                <a:close/>
                <a:moveTo>
                  <a:pt x="6197508" y="4921316"/>
                </a:moveTo>
                <a:cubicBezTo>
                  <a:pt x="5927656" y="4921316"/>
                  <a:pt x="5708899" y="5140076"/>
                  <a:pt x="5708899" y="5409929"/>
                </a:cubicBezTo>
                <a:cubicBezTo>
                  <a:pt x="5708899" y="5679783"/>
                  <a:pt x="5927656" y="5898542"/>
                  <a:pt x="6197508" y="5898542"/>
                </a:cubicBezTo>
                <a:cubicBezTo>
                  <a:pt x="6467362" y="5898542"/>
                  <a:pt x="6686121" y="5679783"/>
                  <a:pt x="6686121" y="5409929"/>
                </a:cubicBezTo>
                <a:cubicBezTo>
                  <a:pt x="6686121" y="5140076"/>
                  <a:pt x="6467362" y="4921316"/>
                  <a:pt x="6197508" y="4921316"/>
                </a:cubicBezTo>
                <a:close/>
                <a:moveTo>
                  <a:pt x="5335706" y="4874206"/>
                </a:moveTo>
                <a:cubicBezTo>
                  <a:pt x="5430095" y="4874206"/>
                  <a:pt x="5506612" y="4950724"/>
                  <a:pt x="5506612" y="5045113"/>
                </a:cubicBezTo>
                <a:cubicBezTo>
                  <a:pt x="5506612" y="5139503"/>
                  <a:pt x="5430095" y="5216021"/>
                  <a:pt x="5335706" y="5216021"/>
                </a:cubicBezTo>
                <a:cubicBezTo>
                  <a:pt x="5241316" y="5216021"/>
                  <a:pt x="5164797" y="5139503"/>
                  <a:pt x="5164797" y="5045113"/>
                </a:cubicBezTo>
                <a:cubicBezTo>
                  <a:pt x="5164797" y="4950724"/>
                  <a:pt x="5241316" y="4874206"/>
                  <a:pt x="5335706" y="4874206"/>
                </a:cubicBezTo>
                <a:close/>
                <a:moveTo>
                  <a:pt x="9954611" y="4873835"/>
                </a:moveTo>
                <a:cubicBezTo>
                  <a:pt x="10160749" y="4873835"/>
                  <a:pt x="10327856" y="5040942"/>
                  <a:pt x="10327856" y="5247080"/>
                </a:cubicBezTo>
                <a:cubicBezTo>
                  <a:pt x="10327856" y="5453218"/>
                  <a:pt x="10160749" y="5620325"/>
                  <a:pt x="9954611" y="5620325"/>
                </a:cubicBezTo>
                <a:cubicBezTo>
                  <a:pt x="9748473" y="5620325"/>
                  <a:pt x="9581366" y="5453218"/>
                  <a:pt x="9581366" y="5247080"/>
                </a:cubicBezTo>
                <a:cubicBezTo>
                  <a:pt x="9581366" y="5040942"/>
                  <a:pt x="9748473" y="4873835"/>
                  <a:pt x="9954611" y="4873835"/>
                </a:cubicBezTo>
                <a:close/>
                <a:moveTo>
                  <a:pt x="4543637" y="4866378"/>
                </a:moveTo>
                <a:cubicBezTo>
                  <a:pt x="4511403" y="4866378"/>
                  <a:pt x="4485272" y="4892509"/>
                  <a:pt x="4485272" y="4924742"/>
                </a:cubicBezTo>
                <a:cubicBezTo>
                  <a:pt x="4485272" y="4956976"/>
                  <a:pt x="4511403" y="4983106"/>
                  <a:pt x="4543637" y="4983106"/>
                </a:cubicBezTo>
                <a:cubicBezTo>
                  <a:pt x="4575871" y="4983106"/>
                  <a:pt x="4602001" y="4956976"/>
                  <a:pt x="4602001" y="4924742"/>
                </a:cubicBezTo>
                <a:cubicBezTo>
                  <a:pt x="4602001" y="4892509"/>
                  <a:pt x="4575871" y="4866378"/>
                  <a:pt x="4543637" y="4866378"/>
                </a:cubicBezTo>
                <a:close/>
                <a:moveTo>
                  <a:pt x="5335707" y="4821379"/>
                </a:moveTo>
                <a:cubicBezTo>
                  <a:pt x="5212141" y="4821379"/>
                  <a:pt x="5111973" y="4921548"/>
                  <a:pt x="5111973" y="5045113"/>
                </a:cubicBezTo>
                <a:cubicBezTo>
                  <a:pt x="5111973" y="5168678"/>
                  <a:pt x="5212141" y="5268847"/>
                  <a:pt x="5335707" y="5268847"/>
                </a:cubicBezTo>
                <a:cubicBezTo>
                  <a:pt x="5459270" y="5268847"/>
                  <a:pt x="5559439" y="5168678"/>
                  <a:pt x="5559439" y="5045113"/>
                </a:cubicBezTo>
                <a:cubicBezTo>
                  <a:pt x="5559439" y="4921548"/>
                  <a:pt x="5459270" y="4821379"/>
                  <a:pt x="5335707" y="4821379"/>
                </a:cubicBezTo>
                <a:close/>
                <a:moveTo>
                  <a:pt x="1828996" y="4807837"/>
                </a:moveTo>
                <a:cubicBezTo>
                  <a:pt x="1796762" y="4807837"/>
                  <a:pt x="1770632" y="4833968"/>
                  <a:pt x="1770632" y="4866201"/>
                </a:cubicBezTo>
                <a:cubicBezTo>
                  <a:pt x="1770632" y="4898435"/>
                  <a:pt x="1796762" y="4924565"/>
                  <a:pt x="1828996" y="4924565"/>
                </a:cubicBezTo>
                <a:cubicBezTo>
                  <a:pt x="1861230" y="4924565"/>
                  <a:pt x="1887360" y="4898435"/>
                  <a:pt x="1887360" y="4866201"/>
                </a:cubicBezTo>
                <a:cubicBezTo>
                  <a:pt x="1887360" y="4833968"/>
                  <a:pt x="1861230" y="4807837"/>
                  <a:pt x="1828996" y="4807837"/>
                </a:cubicBezTo>
                <a:close/>
                <a:moveTo>
                  <a:pt x="9954611" y="4758467"/>
                </a:moveTo>
                <a:cubicBezTo>
                  <a:pt x="9684757" y="4758467"/>
                  <a:pt x="9465998" y="4977227"/>
                  <a:pt x="9465998" y="5247080"/>
                </a:cubicBezTo>
                <a:cubicBezTo>
                  <a:pt x="9465998" y="5516934"/>
                  <a:pt x="9684757" y="5735693"/>
                  <a:pt x="9954611" y="5735693"/>
                </a:cubicBezTo>
                <a:cubicBezTo>
                  <a:pt x="10224465" y="5735693"/>
                  <a:pt x="10443224" y="5516934"/>
                  <a:pt x="10443224" y="5247080"/>
                </a:cubicBezTo>
                <a:cubicBezTo>
                  <a:pt x="10443224" y="4977227"/>
                  <a:pt x="10224465" y="4758467"/>
                  <a:pt x="9954611" y="4758467"/>
                </a:cubicBezTo>
                <a:close/>
                <a:moveTo>
                  <a:pt x="3477730" y="4732616"/>
                </a:moveTo>
                <a:cubicBezTo>
                  <a:pt x="3683867" y="4732616"/>
                  <a:pt x="3850973" y="4899723"/>
                  <a:pt x="3850973" y="5105861"/>
                </a:cubicBezTo>
                <a:cubicBezTo>
                  <a:pt x="3850973" y="5311999"/>
                  <a:pt x="3683867" y="5479106"/>
                  <a:pt x="3477730" y="5479106"/>
                </a:cubicBezTo>
                <a:cubicBezTo>
                  <a:pt x="3271591" y="5479106"/>
                  <a:pt x="3104484" y="5311999"/>
                  <a:pt x="3104484" y="5105861"/>
                </a:cubicBezTo>
                <a:cubicBezTo>
                  <a:pt x="3104484" y="4899723"/>
                  <a:pt x="3271591" y="4732616"/>
                  <a:pt x="3477730" y="4732616"/>
                </a:cubicBezTo>
                <a:close/>
                <a:moveTo>
                  <a:pt x="9299999" y="4682381"/>
                </a:moveTo>
                <a:cubicBezTo>
                  <a:pt x="9267765" y="4682381"/>
                  <a:pt x="9241635" y="4708512"/>
                  <a:pt x="9241635" y="4740745"/>
                </a:cubicBezTo>
                <a:cubicBezTo>
                  <a:pt x="9241635" y="4772979"/>
                  <a:pt x="9267765" y="4799109"/>
                  <a:pt x="9299999" y="4799109"/>
                </a:cubicBezTo>
                <a:cubicBezTo>
                  <a:pt x="9332233" y="4799109"/>
                  <a:pt x="9358363" y="4772979"/>
                  <a:pt x="9358363" y="4740745"/>
                </a:cubicBezTo>
                <a:cubicBezTo>
                  <a:pt x="9358363" y="4708512"/>
                  <a:pt x="9332233" y="4682381"/>
                  <a:pt x="9299999" y="4682381"/>
                </a:cubicBezTo>
                <a:close/>
                <a:moveTo>
                  <a:pt x="1843484" y="4655758"/>
                </a:moveTo>
                <a:cubicBezTo>
                  <a:pt x="2138969" y="4655758"/>
                  <a:pt x="2378505" y="4895294"/>
                  <a:pt x="2378505" y="5190777"/>
                </a:cubicBezTo>
                <a:cubicBezTo>
                  <a:pt x="2378505" y="5486260"/>
                  <a:pt x="2138969" y="5725796"/>
                  <a:pt x="1843484" y="5725796"/>
                </a:cubicBezTo>
                <a:cubicBezTo>
                  <a:pt x="1548001" y="5725796"/>
                  <a:pt x="1308465" y="5486260"/>
                  <a:pt x="1308465" y="5190777"/>
                </a:cubicBezTo>
                <a:cubicBezTo>
                  <a:pt x="1308465" y="4895294"/>
                  <a:pt x="1548001" y="4655758"/>
                  <a:pt x="1843484" y="4655758"/>
                </a:cubicBezTo>
                <a:close/>
                <a:moveTo>
                  <a:pt x="8396038" y="4617248"/>
                </a:moveTo>
                <a:cubicBezTo>
                  <a:pt x="8363805" y="4617248"/>
                  <a:pt x="8337674" y="4643379"/>
                  <a:pt x="8337674" y="4675612"/>
                </a:cubicBezTo>
                <a:cubicBezTo>
                  <a:pt x="8337674" y="4707846"/>
                  <a:pt x="8363805" y="4733976"/>
                  <a:pt x="8396038" y="4733976"/>
                </a:cubicBezTo>
                <a:cubicBezTo>
                  <a:pt x="8428272" y="4733976"/>
                  <a:pt x="8454402" y="4707846"/>
                  <a:pt x="8454402" y="4675612"/>
                </a:cubicBezTo>
                <a:cubicBezTo>
                  <a:pt x="8454402" y="4643379"/>
                  <a:pt x="8428272" y="4617248"/>
                  <a:pt x="8396038" y="4617248"/>
                </a:cubicBezTo>
                <a:close/>
                <a:moveTo>
                  <a:pt x="3477732" y="4617248"/>
                </a:moveTo>
                <a:cubicBezTo>
                  <a:pt x="3207877" y="4617248"/>
                  <a:pt x="2989118" y="4836008"/>
                  <a:pt x="2989118" y="5105861"/>
                </a:cubicBezTo>
                <a:cubicBezTo>
                  <a:pt x="2989118" y="5375715"/>
                  <a:pt x="3207877" y="5594474"/>
                  <a:pt x="3477732" y="5594474"/>
                </a:cubicBezTo>
                <a:cubicBezTo>
                  <a:pt x="3747582" y="5594474"/>
                  <a:pt x="3966343" y="5375715"/>
                  <a:pt x="3966343" y="5105861"/>
                </a:cubicBezTo>
                <a:cubicBezTo>
                  <a:pt x="3966343" y="4836008"/>
                  <a:pt x="3747582" y="4617248"/>
                  <a:pt x="3477732" y="4617248"/>
                </a:cubicBezTo>
                <a:close/>
                <a:moveTo>
                  <a:pt x="2789202" y="4577701"/>
                </a:moveTo>
                <a:cubicBezTo>
                  <a:pt x="2756968" y="4577701"/>
                  <a:pt x="2730840" y="4603832"/>
                  <a:pt x="2730840" y="4636065"/>
                </a:cubicBezTo>
                <a:cubicBezTo>
                  <a:pt x="2730840" y="4668299"/>
                  <a:pt x="2756968" y="4694429"/>
                  <a:pt x="2789202" y="4694429"/>
                </a:cubicBezTo>
                <a:cubicBezTo>
                  <a:pt x="2821435" y="4694429"/>
                  <a:pt x="2847566" y="4668299"/>
                  <a:pt x="2847566" y="4636065"/>
                </a:cubicBezTo>
                <a:cubicBezTo>
                  <a:pt x="2847566" y="4603832"/>
                  <a:pt x="2821435" y="4577701"/>
                  <a:pt x="2789202" y="4577701"/>
                </a:cubicBezTo>
                <a:close/>
                <a:moveTo>
                  <a:pt x="1843484" y="4490387"/>
                </a:moveTo>
                <a:cubicBezTo>
                  <a:pt x="1456669" y="4490387"/>
                  <a:pt x="1143094" y="4803962"/>
                  <a:pt x="1143094" y="5190777"/>
                </a:cubicBezTo>
                <a:cubicBezTo>
                  <a:pt x="1143094" y="5577592"/>
                  <a:pt x="1456669" y="5891167"/>
                  <a:pt x="1843484" y="5891167"/>
                </a:cubicBezTo>
                <a:cubicBezTo>
                  <a:pt x="2230301" y="5891167"/>
                  <a:pt x="2543876" y="5577592"/>
                  <a:pt x="2543876" y="5190777"/>
                </a:cubicBezTo>
                <a:cubicBezTo>
                  <a:pt x="2543876" y="4803962"/>
                  <a:pt x="2230301" y="4490387"/>
                  <a:pt x="1843484" y="4490387"/>
                </a:cubicBezTo>
                <a:close/>
                <a:moveTo>
                  <a:pt x="7501072" y="4460699"/>
                </a:moveTo>
                <a:cubicBezTo>
                  <a:pt x="7595462" y="4460699"/>
                  <a:pt x="7671980" y="4537217"/>
                  <a:pt x="7671980" y="4631606"/>
                </a:cubicBezTo>
                <a:cubicBezTo>
                  <a:pt x="7671980" y="4725996"/>
                  <a:pt x="7595462" y="4802514"/>
                  <a:pt x="7501072" y="4802514"/>
                </a:cubicBezTo>
                <a:cubicBezTo>
                  <a:pt x="7406683" y="4802514"/>
                  <a:pt x="7330165" y="4725996"/>
                  <a:pt x="7330165" y="4631606"/>
                </a:cubicBezTo>
                <a:cubicBezTo>
                  <a:pt x="7330165" y="4537217"/>
                  <a:pt x="7406683" y="4460699"/>
                  <a:pt x="7501072" y="4460699"/>
                </a:cubicBezTo>
                <a:close/>
                <a:moveTo>
                  <a:pt x="7501072" y="4407872"/>
                </a:moveTo>
                <a:cubicBezTo>
                  <a:pt x="7377507" y="4407872"/>
                  <a:pt x="7277338" y="4508041"/>
                  <a:pt x="7277338" y="4631606"/>
                </a:cubicBezTo>
                <a:cubicBezTo>
                  <a:pt x="7277338" y="4755171"/>
                  <a:pt x="7377507" y="4855340"/>
                  <a:pt x="7501072" y="4855340"/>
                </a:cubicBezTo>
                <a:cubicBezTo>
                  <a:pt x="7624637" y="4855340"/>
                  <a:pt x="7724806" y="4755171"/>
                  <a:pt x="7724806" y="4631606"/>
                </a:cubicBezTo>
                <a:cubicBezTo>
                  <a:pt x="7724806" y="4508041"/>
                  <a:pt x="7624637" y="4407872"/>
                  <a:pt x="7501072" y="4407872"/>
                </a:cubicBezTo>
                <a:close/>
                <a:moveTo>
                  <a:pt x="11208" y="4363826"/>
                </a:moveTo>
                <a:cubicBezTo>
                  <a:pt x="105598" y="4363826"/>
                  <a:pt x="182116" y="4440344"/>
                  <a:pt x="182116" y="4534733"/>
                </a:cubicBezTo>
                <a:cubicBezTo>
                  <a:pt x="182116" y="4629123"/>
                  <a:pt x="105598" y="4705641"/>
                  <a:pt x="11208" y="4705641"/>
                </a:cubicBezTo>
                <a:lnTo>
                  <a:pt x="0" y="4703378"/>
                </a:lnTo>
                <a:lnTo>
                  <a:pt x="0" y="4366089"/>
                </a:lnTo>
                <a:close/>
                <a:moveTo>
                  <a:pt x="1024191" y="4319480"/>
                </a:moveTo>
                <a:cubicBezTo>
                  <a:pt x="1118580" y="4319480"/>
                  <a:pt x="1195099" y="4395998"/>
                  <a:pt x="1195099" y="4490387"/>
                </a:cubicBezTo>
                <a:cubicBezTo>
                  <a:pt x="1195099" y="4584777"/>
                  <a:pt x="1118580" y="4661295"/>
                  <a:pt x="1024191" y="4661295"/>
                </a:cubicBezTo>
                <a:cubicBezTo>
                  <a:pt x="929801" y="4661295"/>
                  <a:pt x="853283" y="4584777"/>
                  <a:pt x="853283" y="4490387"/>
                </a:cubicBezTo>
                <a:cubicBezTo>
                  <a:pt x="853283" y="4395998"/>
                  <a:pt x="929801" y="4319480"/>
                  <a:pt x="1024191" y="4319480"/>
                </a:cubicBezTo>
                <a:close/>
                <a:moveTo>
                  <a:pt x="11242362" y="4318419"/>
                </a:moveTo>
                <a:cubicBezTo>
                  <a:pt x="11210128" y="4318419"/>
                  <a:pt x="11183998" y="4344550"/>
                  <a:pt x="11183998" y="4376783"/>
                </a:cubicBezTo>
                <a:cubicBezTo>
                  <a:pt x="11183998" y="4409017"/>
                  <a:pt x="11210128" y="4435147"/>
                  <a:pt x="11242362" y="4435147"/>
                </a:cubicBezTo>
                <a:cubicBezTo>
                  <a:pt x="11274596" y="4435147"/>
                  <a:pt x="11300726" y="4409017"/>
                  <a:pt x="11300726" y="4376783"/>
                </a:cubicBezTo>
                <a:cubicBezTo>
                  <a:pt x="11300726" y="4344550"/>
                  <a:pt x="11274596" y="4318419"/>
                  <a:pt x="11242362" y="4318419"/>
                </a:cubicBezTo>
                <a:close/>
                <a:moveTo>
                  <a:pt x="1024190" y="4266653"/>
                </a:moveTo>
                <a:cubicBezTo>
                  <a:pt x="900626" y="4266653"/>
                  <a:pt x="800457" y="4366822"/>
                  <a:pt x="800457" y="4490387"/>
                </a:cubicBezTo>
                <a:cubicBezTo>
                  <a:pt x="800457" y="4613952"/>
                  <a:pt x="900626" y="4714121"/>
                  <a:pt x="1024190" y="4714121"/>
                </a:cubicBezTo>
                <a:cubicBezTo>
                  <a:pt x="1147755" y="4714121"/>
                  <a:pt x="1247924" y="4613952"/>
                  <a:pt x="1247924" y="4490387"/>
                </a:cubicBezTo>
                <a:cubicBezTo>
                  <a:pt x="1247924" y="4366822"/>
                  <a:pt x="1147755" y="4266653"/>
                  <a:pt x="1024190" y="4266653"/>
                </a:cubicBezTo>
                <a:close/>
                <a:moveTo>
                  <a:pt x="6625244" y="4157691"/>
                </a:moveTo>
                <a:cubicBezTo>
                  <a:pt x="6593011" y="4157691"/>
                  <a:pt x="6566880" y="4183822"/>
                  <a:pt x="6566880" y="4216055"/>
                </a:cubicBezTo>
                <a:cubicBezTo>
                  <a:pt x="6566880" y="4248289"/>
                  <a:pt x="6593011" y="4274419"/>
                  <a:pt x="6625244" y="4274419"/>
                </a:cubicBezTo>
                <a:cubicBezTo>
                  <a:pt x="6657478" y="4274419"/>
                  <a:pt x="6683608" y="4248289"/>
                  <a:pt x="6683608" y="4216055"/>
                </a:cubicBezTo>
                <a:cubicBezTo>
                  <a:pt x="6683608" y="4183822"/>
                  <a:pt x="6657478" y="4157691"/>
                  <a:pt x="6625244" y="4157691"/>
                </a:cubicBezTo>
                <a:close/>
                <a:moveTo>
                  <a:pt x="9865955" y="4091044"/>
                </a:moveTo>
                <a:cubicBezTo>
                  <a:pt x="9960345" y="4091044"/>
                  <a:pt x="10036863" y="4167561"/>
                  <a:pt x="10036863" y="4261951"/>
                </a:cubicBezTo>
                <a:cubicBezTo>
                  <a:pt x="10036863" y="4356341"/>
                  <a:pt x="9960345" y="4432859"/>
                  <a:pt x="9865955" y="4432859"/>
                </a:cubicBezTo>
                <a:cubicBezTo>
                  <a:pt x="9771565" y="4432859"/>
                  <a:pt x="9695047" y="4356341"/>
                  <a:pt x="9695047" y="4261951"/>
                </a:cubicBezTo>
                <a:cubicBezTo>
                  <a:pt x="9695047" y="4167561"/>
                  <a:pt x="9771565" y="4091044"/>
                  <a:pt x="9865955" y="4091044"/>
                </a:cubicBezTo>
                <a:close/>
                <a:moveTo>
                  <a:pt x="9865955" y="4038217"/>
                </a:moveTo>
                <a:cubicBezTo>
                  <a:pt x="9742390" y="4038217"/>
                  <a:pt x="9642221" y="4138386"/>
                  <a:pt x="9642221" y="4261951"/>
                </a:cubicBezTo>
                <a:cubicBezTo>
                  <a:pt x="9642221" y="4385516"/>
                  <a:pt x="9742390" y="4485685"/>
                  <a:pt x="9865955" y="4485685"/>
                </a:cubicBezTo>
                <a:cubicBezTo>
                  <a:pt x="9989520" y="4485685"/>
                  <a:pt x="10089689" y="4385516"/>
                  <a:pt x="10089689" y="4261951"/>
                </a:cubicBezTo>
                <a:cubicBezTo>
                  <a:pt x="10089689" y="4138386"/>
                  <a:pt x="9989520" y="4038217"/>
                  <a:pt x="9865955" y="4038217"/>
                </a:cubicBezTo>
                <a:close/>
                <a:moveTo>
                  <a:pt x="12191992" y="4003459"/>
                </a:moveTo>
                <a:lnTo>
                  <a:pt x="12191992" y="4729995"/>
                </a:lnTo>
                <a:lnTo>
                  <a:pt x="12129643" y="4710641"/>
                </a:lnTo>
                <a:cubicBezTo>
                  <a:pt x="11995680" y="4653979"/>
                  <a:pt x="11901682" y="4521331"/>
                  <a:pt x="11901682" y="4366727"/>
                </a:cubicBezTo>
                <a:cubicBezTo>
                  <a:pt x="11901682" y="4212124"/>
                  <a:pt x="11995680" y="4079475"/>
                  <a:pt x="12129643" y="4022813"/>
                </a:cubicBezTo>
                <a:close/>
                <a:moveTo>
                  <a:pt x="2930752" y="3989552"/>
                </a:moveTo>
                <a:cubicBezTo>
                  <a:pt x="2898519" y="3989552"/>
                  <a:pt x="2872388" y="4015683"/>
                  <a:pt x="2872388" y="4047916"/>
                </a:cubicBezTo>
                <a:cubicBezTo>
                  <a:pt x="2872388" y="4080150"/>
                  <a:pt x="2898519" y="4106280"/>
                  <a:pt x="2930752" y="4106280"/>
                </a:cubicBezTo>
                <a:cubicBezTo>
                  <a:pt x="2962986" y="4106280"/>
                  <a:pt x="2989116" y="4080150"/>
                  <a:pt x="2989116" y="4047916"/>
                </a:cubicBezTo>
                <a:cubicBezTo>
                  <a:pt x="2989116" y="4015683"/>
                  <a:pt x="2962986" y="3989552"/>
                  <a:pt x="2930752" y="3989552"/>
                </a:cubicBezTo>
                <a:close/>
                <a:moveTo>
                  <a:pt x="7403730" y="3979853"/>
                </a:moveTo>
                <a:cubicBezTo>
                  <a:pt x="7371497" y="3979853"/>
                  <a:pt x="7345366" y="4005984"/>
                  <a:pt x="7345366" y="4038217"/>
                </a:cubicBezTo>
                <a:cubicBezTo>
                  <a:pt x="7345366" y="4070451"/>
                  <a:pt x="7371497" y="4096581"/>
                  <a:pt x="7403730" y="4096581"/>
                </a:cubicBezTo>
                <a:cubicBezTo>
                  <a:pt x="7435964" y="4096581"/>
                  <a:pt x="7462094" y="4070451"/>
                  <a:pt x="7462094" y="4038217"/>
                </a:cubicBezTo>
                <a:cubicBezTo>
                  <a:pt x="7462094" y="4005984"/>
                  <a:pt x="7435964" y="3979853"/>
                  <a:pt x="7403730" y="3979853"/>
                </a:cubicBezTo>
                <a:close/>
                <a:moveTo>
                  <a:pt x="4120312" y="3967123"/>
                </a:moveTo>
                <a:cubicBezTo>
                  <a:pt x="4214697" y="3967123"/>
                  <a:pt x="4291216" y="4043640"/>
                  <a:pt x="4291216" y="4138030"/>
                </a:cubicBezTo>
                <a:cubicBezTo>
                  <a:pt x="4291216" y="4232420"/>
                  <a:pt x="4214697" y="4308938"/>
                  <a:pt x="4120312" y="4308938"/>
                </a:cubicBezTo>
                <a:cubicBezTo>
                  <a:pt x="4025922" y="4308938"/>
                  <a:pt x="3949405" y="4232420"/>
                  <a:pt x="3949405" y="4138030"/>
                </a:cubicBezTo>
                <a:cubicBezTo>
                  <a:pt x="3949405" y="4043640"/>
                  <a:pt x="4025922" y="3967123"/>
                  <a:pt x="4120312" y="3967123"/>
                </a:cubicBezTo>
                <a:close/>
                <a:moveTo>
                  <a:pt x="1796892" y="3940306"/>
                </a:moveTo>
                <a:cubicBezTo>
                  <a:pt x="1764658" y="3940306"/>
                  <a:pt x="1738528" y="3966437"/>
                  <a:pt x="1738528" y="3998670"/>
                </a:cubicBezTo>
                <a:cubicBezTo>
                  <a:pt x="1738528" y="4030904"/>
                  <a:pt x="1764658" y="4057034"/>
                  <a:pt x="1796892" y="4057034"/>
                </a:cubicBezTo>
                <a:cubicBezTo>
                  <a:pt x="1829126" y="4057034"/>
                  <a:pt x="1855256" y="4030904"/>
                  <a:pt x="1855256" y="3998670"/>
                </a:cubicBezTo>
                <a:cubicBezTo>
                  <a:pt x="1855256" y="3966437"/>
                  <a:pt x="1829126" y="3940306"/>
                  <a:pt x="1796892" y="3940306"/>
                </a:cubicBezTo>
                <a:close/>
                <a:moveTo>
                  <a:pt x="2872388" y="3917747"/>
                </a:moveTo>
                <a:cubicBezTo>
                  <a:pt x="2966778" y="3917747"/>
                  <a:pt x="3043295" y="3994264"/>
                  <a:pt x="3043295" y="4088654"/>
                </a:cubicBezTo>
                <a:cubicBezTo>
                  <a:pt x="3043295" y="4183044"/>
                  <a:pt x="2966778" y="4259562"/>
                  <a:pt x="2872388" y="4259562"/>
                </a:cubicBezTo>
                <a:cubicBezTo>
                  <a:pt x="2777998" y="4259562"/>
                  <a:pt x="2701481" y="4183044"/>
                  <a:pt x="2701481" y="4088654"/>
                </a:cubicBezTo>
                <a:cubicBezTo>
                  <a:pt x="2701481" y="3994264"/>
                  <a:pt x="2777998" y="3917747"/>
                  <a:pt x="2872388" y="3917747"/>
                </a:cubicBezTo>
                <a:close/>
                <a:moveTo>
                  <a:pt x="4120313" y="3914296"/>
                </a:moveTo>
                <a:cubicBezTo>
                  <a:pt x="3996747" y="3914296"/>
                  <a:pt x="3896578" y="4014465"/>
                  <a:pt x="3896578" y="4138030"/>
                </a:cubicBezTo>
                <a:cubicBezTo>
                  <a:pt x="3896578" y="4261595"/>
                  <a:pt x="3996747" y="4361764"/>
                  <a:pt x="4120313" y="4361764"/>
                </a:cubicBezTo>
                <a:cubicBezTo>
                  <a:pt x="4243873" y="4361764"/>
                  <a:pt x="4344042" y="4261595"/>
                  <a:pt x="4344042" y="4138030"/>
                </a:cubicBezTo>
                <a:cubicBezTo>
                  <a:pt x="4344042" y="4014465"/>
                  <a:pt x="4243873" y="3914296"/>
                  <a:pt x="4120313" y="3914296"/>
                </a:cubicBezTo>
                <a:close/>
                <a:moveTo>
                  <a:pt x="8324018" y="3872012"/>
                </a:moveTo>
                <a:cubicBezTo>
                  <a:pt x="8418408" y="3872012"/>
                  <a:pt x="8494926" y="3948529"/>
                  <a:pt x="8494926" y="4042919"/>
                </a:cubicBezTo>
                <a:cubicBezTo>
                  <a:pt x="8494926" y="4137309"/>
                  <a:pt x="8418408" y="4213827"/>
                  <a:pt x="8324018" y="4213827"/>
                </a:cubicBezTo>
                <a:cubicBezTo>
                  <a:pt x="8229629" y="4213827"/>
                  <a:pt x="8153111" y="4137309"/>
                  <a:pt x="8153111" y="4042919"/>
                </a:cubicBezTo>
                <a:cubicBezTo>
                  <a:pt x="8153111" y="3948529"/>
                  <a:pt x="8229629" y="3872012"/>
                  <a:pt x="8324018" y="3872012"/>
                </a:cubicBezTo>
                <a:close/>
                <a:moveTo>
                  <a:pt x="2872389" y="3864920"/>
                </a:moveTo>
                <a:cubicBezTo>
                  <a:pt x="2748824" y="3864920"/>
                  <a:pt x="2648655" y="3965089"/>
                  <a:pt x="2648655" y="4088654"/>
                </a:cubicBezTo>
                <a:cubicBezTo>
                  <a:pt x="2648655" y="4212219"/>
                  <a:pt x="2748824" y="4312388"/>
                  <a:pt x="2872389" y="4312388"/>
                </a:cubicBezTo>
                <a:cubicBezTo>
                  <a:pt x="2995955" y="4312388"/>
                  <a:pt x="3096124" y="4212219"/>
                  <a:pt x="3096124" y="4088654"/>
                </a:cubicBezTo>
                <a:cubicBezTo>
                  <a:pt x="3096124" y="3965089"/>
                  <a:pt x="2995955" y="3864920"/>
                  <a:pt x="2872389" y="3864920"/>
                </a:cubicBezTo>
                <a:close/>
                <a:moveTo>
                  <a:pt x="926848" y="3838634"/>
                </a:moveTo>
                <a:cubicBezTo>
                  <a:pt x="894614" y="3838634"/>
                  <a:pt x="868485" y="3864765"/>
                  <a:pt x="868485" y="3896998"/>
                </a:cubicBezTo>
                <a:cubicBezTo>
                  <a:pt x="868485" y="3929232"/>
                  <a:pt x="894614" y="3955362"/>
                  <a:pt x="926848" y="3955362"/>
                </a:cubicBezTo>
                <a:cubicBezTo>
                  <a:pt x="959083" y="3955362"/>
                  <a:pt x="985212" y="3929232"/>
                  <a:pt x="985212" y="3896998"/>
                </a:cubicBezTo>
                <a:cubicBezTo>
                  <a:pt x="985212" y="3864765"/>
                  <a:pt x="959083" y="3838634"/>
                  <a:pt x="926848" y="3838634"/>
                </a:cubicBezTo>
                <a:close/>
                <a:moveTo>
                  <a:pt x="8324018" y="3819185"/>
                </a:moveTo>
                <a:cubicBezTo>
                  <a:pt x="8200453" y="3819185"/>
                  <a:pt x="8100284" y="3919354"/>
                  <a:pt x="8100284" y="4042919"/>
                </a:cubicBezTo>
                <a:cubicBezTo>
                  <a:pt x="8100284" y="4166484"/>
                  <a:pt x="8200453" y="4266653"/>
                  <a:pt x="8324018" y="4266653"/>
                </a:cubicBezTo>
                <a:cubicBezTo>
                  <a:pt x="8447583" y="4266653"/>
                  <a:pt x="8547752" y="4166484"/>
                  <a:pt x="8547752" y="4042919"/>
                </a:cubicBezTo>
                <a:cubicBezTo>
                  <a:pt x="8547752" y="3919354"/>
                  <a:pt x="8447583" y="3819185"/>
                  <a:pt x="8324018" y="3819185"/>
                </a:cubicBezTo>
                <a:close/>
                <a:moveTo>
                  <a:pt x="5211499" y="3769748"/>
                </a:moveTo>
                <a:cubicBezTo>
                  <a:pt x="5417637" y="3769748"/>
                  <a:pt x="5584742" y="3936855"/>
                  <a:pt x="5584742" y="4142993"/>
                </a:cubicBezTo>
                <a:cubicBezTo>
                  <a:pt x="5584742" y="4349131"/>
                  <a:pt x="5417637" y="4516238"/>
                  <a:pt x="5211499" y="4516238"/>
                </a:cubicBezTo>
                <a:cubicBezTo>
                  <a:pt x="5005360" y="4516238"/>
                  <a:pt x="4838250" y="4349131"/>
                  <a:pt x="4838250" y="4142993"/>
                </a:cubicBezTo>
                <a:cubicBezTo>
                  <a:pt x="4838250" y="3936855"/>
                  <a:pt x="5005360" y="3769748"/>
                  <a:pt x="5211499" y="3769748"/>
                </a:cubicBezTo>
                <a:close/>
                <a:moveTo>
                  <a:pt x="11318274" y="3728512"/>
                </a:moveTo>
                <a:cubicBezTo>
                  <a:pt x="11412664" y="3728512"/>
                  <a:pt x="11489182" y="3805029"/>
                  <a:pt x="11489182" y="3899419"/>
                </a:cubicBezTo>
                <a:cubicBezTo>
                  <a:pt x="11489182" y="3993809"/>
                  <a:pt x="11412664" y="4070327"/>
                  <a:pt x="11318274" y="4070327"/>
                </a:cubicBezTo>
                <a:cubicBezTo>
                  <a:pt x="11223884" y="4070327"/>
                  <a:pt x="11147366" y="3993809"/>
                  <a:pt x="11147366" y="3899419"/>
                </a:cubicBezTo>
                <a:cubicBezTo>
                  <a:pt x="11147366" y="3805029"/>
                  <a:pt x="11223884" y="3728512"/>
                  <a:pt x="11318274" y="3728512"/>
                </a:cubicBezTo>
                <a:close/>
                <a:moveTo>
                  <a:pt x="10250054" y="3681024"/>
                </a:moveTo>
                <a:cubicBezTo>
                  <a:pt x="10217820" y="3681024"/>
                  <a:pt x="10191690" y="3707155"/>
                  <a:pt x="10191690" y="3739388"/>
                </a:cubicBezTo>
                <a:cubicBezTo>
                  <a:pt x="10191690" y="3771622"/>
                  <a:pt x="10217820" y="3797752"/>
                  <a:pt x="10250054" y="3797752"/>
                </a:cubicBezTo>
                <a:cubicBezTo>
                  <a:pt x="10282288" y="3797752"/>
                  <a:pt x="10308418" y="3771622"/>
                  <a:pt x="10308418" y="3739388"/>
                </a:cubicBezTo>
                <a:cubicBezTo>
                  <a:pt x="10308418" y="3707155"/>
                  <a:pt x="10282288" y="3681024"/>
                  <a:pt x="10250054" y="3681024"/>
                </a:cubicBezTo>
                <a:close/>
                <a:moveTo>
                  <a:pt x="8929375" y="3676933"/>
                </a:moveTo>
                <a:cubicBezTo>
                  <a:pt x="8897141" y="3676933"/>
                  <a:pt x="8871011" y="3703064"/>
                  <a:pt x="8871011" y="3735297"/>
                </a:cubicBezTo>
                <a:cubicBezTo>
                  <a:pt x="8871011" y="3767531"/>
                  <a:pt x="8897141" y="3793661"/>
                  <a:pt x="8929375" y="3793661"/>
                </a:cubicBezTo>
                <a:cubicBezTo>
                  <a:pt x="8961609" y="3793661"/>
                  <a:pt x="8987739" y="3767531"/>
                  <a:pt x="8987739" y="3735297"/>
                </a:cubicBezTo>
                <a:cubicBezTo>
                  <a:pt x="8987739" y="3703064"/>
                  <a:pt x="8961609" y="3676933"/>
                  <a:pt x="8929375" y="3676933"/>
                </a:cubicBezTo>
                <a:close/>
                <a:moveTo>
                  <a:pt x="11318274" y="3675685"/>
                </a:moveTo>
                <a:cubicBezTo>
                  <a:pt x="11194709" y="3675685"/>
                  <a:pt x="11094540" y="3775854"/>
                  <a:pt x="11094540" y="3899419"/>
                </a:cubicBezTo>
                <a:cubicBezTo>
                  <a:pt x="11094540" y="4022984"/>
                  <a:pt x="11194709" y="4123153"/>
                  <a:pt x="11318274" y="4123153"/>
                </a:cubicBezTo>
                <a:cubicBezTo>
                  <a:pt x="11441839" y="4123153"/>
                  <a:pt x="11542008" y="4022984"/>
                  <a:pt x="11542008" y="3899419"/>
                </a:cubicBezTo>
                <a:cubicBezTo>
                  <a:pt x="11542008" y="3775854"/>
                  <a:pt x="11441839" y="3675685"/>
                  <a:pt x="11318274" y="3675685"/>
                </a:cubicBezTo>
                <a:close/>
                <a:moveTo>
                  <a:pt x="5211499" y="3654380"/>
                </a:moveTo>
                <a:cubicBezTo>
                  <a:pt x="4941645" y="3654380"/>
                  <a:pt x="4722885" y="3873139"/>
                  <a:pt x="4722885" y="4142993"/>
                </a:cubicBezTo>
                <a:cubicBezTo>
                  <a:pt x="4722885" y="4412847"/>
                  <a:pt x="4941645" y="4631606"/>
                  <a:pt x="5211499" y="4631606"/>
                </a:cubicBezTo>
                <a:cubicBezTo>
                  <a:pt x="5481353" y="4631606"/>
                  <a:pt x="5700110" y="4412847"/>
                  <a:pt x="5700110" y="4142993"/>
                </a:cubicBezTo>
                <a:cubicBezTo>
                  <a:pt x="5700110" y="3873139"/>
                  <a:pt x="5481353" y="3654380"/>
                  <a:pt x="5211499" y="3654380"/>
                </a:cubicBezTo>
                <a:close/>
                <a:moveTo>
                  <a:pt x="3322538" y="3637386"/>
                </a:moveTo>
                <a:cubicBezTo>
                  <a:pt x="3290306" y="3637386"/>
                  <a:pt x="3264175" y="3663517"/>
                  <a:pt x="3264175" y="3695750"/>
                </a:cubicBezTo>
                <a:cubicBezTo>
                  <a:pt x="3264175" y="3727984"/>
                  <a:pt x="3290306" y="3754114"/>
                  <a:pt x="3322538" y="3754114"/>
                </a:cubicBezTo>
                <a:cubicBezTo>
                  <a:pt x="3354773" y="3754114"/>
                  <a:pt x="3380903" y="3727984"/>
                  <a:pt x="3380903" y="3695750"/>
                </a:cubicBezTo>
                <a:cubicBezTo>
                  <a:pt x="3380903" y="3663517"/>
                  <a:pt x="3354773" y="3637386"/>
                  <a:pt x="3322538" y="3637386"/>
                </a:cubicBezTo>
                <a:close/>
                <a:moveTo>
                  <a:pt x="6299319" y="3603194"/>
                </a:moveTo>
                <a:cubicBezTo>
                  <a:pt x="6393709" y="3603194"/>
                  <a:pt x="6470227" y="3679711"/>
                  <a:pt x="6470227" y="3774101"/>
                </a:cubicBezTo>
                <a:cubicBezTo>
                  <a:pt x="6470227" y="3868491"/>
                  <a:pt x="6393709" y="3945009"/>
                  <a:pt x="6299319" y="3945009"/>
                </a:cubicBezTo>
                <a:cubicBezTo>
                  <a:pt x="6204930" y="3945009"/>
                  <a:pt x="6128412" y="3868491"/>
                  <a:pt x="6128412" y="3774101"/>
                </a:cubicBezTo>
                <a:cubicBezTo>
                  <a:pt x="6128412" y="3679711"/>
                  <a:pt x="6204930" y="3603194"/>
                  <a:pt x="6299319" y="3603194"/>
                </a:cubicBezTo>
                <a:close/>
                <a:moveTo>
                  <a:pt x="6299319" y="3550367"/>
                </a:moveTo>
                <a:cubicBezTo>
                  <a:pt x="6175754" y="3550367"/>
                  <a:pt x="6075586" y="3650536"/>
                  <a:pt x="6075586" y="3774101"/>
                </a:cubicBezTo>
                <a:cubicBezTo>
                  <a:pt x="6075586" y="3897666"/>
                  <a:pt x="6175754" y="3997835"/>
                  <a:pt x="6299319" y="3997835"/>
                </a:cubicBezTo>
                <a:cubicBezTo>
                  <a:pt x="6422884" y="3997835"/>
                  <a:pt x="6523053" y="3897666"/>
                  <a:pt x="6523053" y="3774101"/>
                </a:cubicBezTo>
                <a:cubicBezTo>
                  <a:pt x="6523053" y="3650536"/>
                  <a:pt x="6422884" y="3550367"/>
                  <a:pt x="6299319" y="3550367"/>
                </a:cubicBezTo>
                <a:close/>
                <a:moveTo>
                  <a:pt x="168014" y="3550367"/>
                </a:moveTo>
                <a:cubicBezTo>
                  <a:pt x="135780" y="3550367"/>
                  <a:pt x="109650" y="3576498"/>
                  <a:pt x="109650" y="3608731"/>
                </a:cubicBezTo>
                <a:cubicBezTo>
                  <a:pt x="109650" y="3640965"/>
                  <a:pt x="135780" y="3667095"/>
                  <a:pt x="168014" y="3667095"/>
                </a:cubicBezTo>
                <a:cubicBezTo>
                  <a:pt x="200248" y="3667095"/>
                  <a:pt x="226378" y="3640965"/>
                  <a:pt x="226378" y="3608731"/>
                </a:cubicBezTo>
                <a:cubicBezTo>
                  <a:pt x="226378" y="3576498"/>
                  <a:pt x="200248" y="3550367"/>
                  <a:pt x="168014" y="3550367"/>
                </a:cubicBezTo>
                <a:close/>
                <a:moveTo>
                  <a:pt x="5632939" y="3520296"/>
                </a:moveTo>
                <a:cubicBezTo>
                  <a:pt x="5600707" y="3520296"/>
                  <a:pt x="5574576" y="3546427"/>
                  <a:pt x="5574576" y="3578660"/>
                </a:cubicBezTo>
                <a:cubicBezTo>
                  <a:pt x="5574576" y="3610894"/>
                  <a:pt x="5600707" y="3637024"/>
                  <a:pt x="5632939" y="3637024"/>
                </a:cubicBezTo>
                <a:cubicBezTo>
                  <a:pt x="5665173" y="3637024"/>
                  <a:pt x="5691303" y="3610894"/>
                  <a:pt x="5691303" y="3578660"/>
                </a:cubicBezTo>
                <a:cubicBezTo>
                  <a:pt x="5691303" y="3546427"/>
                  <a:pt x="5665173" y="3520296"/>
                  <a:pt x="5632939" y="3520296"/>
                </a:cubicBezTo>
                <a:close/>
                <a:moveTo>
                  <a:pt x="11775699" y="3378104"/>
                </a:moveTo>
                <a:cubicBezTo>
                  <a:pt x="11743465" y="3378104"/>
                  <a:pt x="11717335" y="3404235"/>
                  <a:pt x="11717335" y="3436468"/>
                </a:cubicBezTo>
                <a:cubicBezTo>
                  <a:pt x="11717335" y="3468702"/>
                  <a:pt x="11743465" y="3494832"/>
                  <a:pt x="11775699" y="3494832"/>
                </a:cubicBezTo>
                <a:cubicBezTo>
                  <a:pt x="11807933" y="3494832"/>
                  <a:pt x="11834063" y="3468702"/>
                  <a:pt x="11834063" y="3436468"/>
                </a:cubicBezTo>
                <a:cubicBezTo>
                  <a:pt x="11834063" y="3404235"/>
                  <a:pt x="11807933" y="3378104"/>
                  <a:pt x="11775699" y="3378104"/>
                </a:cubicBezTo>
                <a:close/>
                <a:moveTo>
                  <a:pt x="7158581" y="3217378"/>
                </a:moveTo>
                <a:cubicBezTo>
                  <a:pt x="7126348" y="3217378"/>
                  <a:pt x="7100217" y="3243510"/>
                  <a:pt x="7100217" y="3275743"/>
                </a:cubicBezTo>
                <a:cubicBezTo>
                  <a:pt x="7100217" y="3307977"/>
                  <a:pt x="7126348" y="3334106"/>
                  <a:pt x="7158581" y="3334106"/>
                </a:cubicBezTo>
                <a:cubicBezTo>
                  <a:pt x="7190815" y="3334106"/>
                  <a:pt x="7216945" y="3307977"/>
                  <a:pt x="7216945" y="3275743"/>
                </a:cubicBezTo>
                <a:cubicBezTo>
                  <a:pt x="7216945" y="3243510"/>
                  <a:pt x="7190815" y="3217378"/>
                  <a:pt x="7158581" y="3217378"/>
                </a:cubicBezTo>
                <a:close/>
                <a:moveTo>
                  <a:pt x="816899" y="3015052"/>
                </a:moveTo>
                <a:cubicBezTo>
                  <a:pt x="784664" y="3015052"/>
                  <a:pt x="758535" y="3041183"/>
                  <a:pt x="758535" y="3073415"/>
                </a:cubicBezTo>
                <a:cubicBezTo>
                  <a:pt x="758535" y="3105649"/>
                  <a:pt x="784664" y="3131778"/>
                  <a:pt x="816899" y="3131778"/>
                </a:cubicBezTo>
                <a:cubicBezTo>
                  <a:pt x="849133" y="3131778"/>
                  <a:pt x="875262" y="3105649"/>
                  <a:pt x="875262" y="3073415"/>
                </a:cubicBezTo>
                <a:cubicBezTo>
                  <a:pt x="875262" y="3041183"/>
                  <a:pt x="849133" y="3015052"/>
                  <a:pt x="816899" y="3015052"/>
                </a:cubicBezTo>
                <a:close/>
                <a:moveTo>
                  <a:pt x="3532489" y="2917102"/>
                </a:moveTo>
                <a:cubicBezTo>
                  <a:pt x="3626877" y="2917102"/>
                  <a:pt x="3703395" y="2993619"/>
                  <a:pt x="3703395" y="3088009"/>
                </a:cubicBezTo>
                <a:cubicBezTo>
                  <a:pt x="3703395" y="3182399"/>
                  <a:pt x="3626877" y="3258917"/>
                  <a:pt x="3532489" y="3258917"/>
                </a:cubicBezTo>
                <a:cubicBezTo>
                  <a:pt x="3438098" y="3258917"/>
                  <a:pt x="3361581" y="3182399"/>
                  <a:pt x="3361581" y="3088009"/>
                </a:cubicBezTo>
                <a:cubicBezTo>
                  <a:pt x="3361581" y="2993619"/>
                  <a:pt x="3438098" y="2917102"/>
                  <a:pt x="3532489" y="2917102"/>
                </a:cubicBezTo>
                <a:close/>
                <a:moveTo>
                  <a:pt x="3532492" y="2864276"/>
                </a:moveTo>
                <a:cubicBezTo>
                  <a:pt x="3408925" y="2864276"/>
                  <a:pt x="3308756" y="2964445"/>
                  <a:pt x="3308756" y="3088011"/>
                </a:cubicBezTo>
                <a:cubicBezTo>
                  <a:pt x="3308756" y="3211576"/>
                  <a:pt x="3408925" y="3311742"/>
                  <a:pt x="3532492" y="3311742"/>
                </a:cubicBezTo>
                <a:cubicBezTo>
                  <a:pt x="3656056" y="3311742"/>
                  <a:pt x="3756221" y="3211576"/>
                  <a:pt x="3756221" y="3088011"/>
                </a:cubicBezTo>
                <a:cubicBezTo>
                  <a:pt x="3756221" y="2964445"/>
                  <a:pt x="3656056" y="2864276"/>
                  <a:pt x="3532492" y="2864276"/>
                </a:cubicBezTo>
                <a:close/>
                <a:moveTo>
                  <a:pt x="7774258" y="2693090"/>
                </a:moveTo>
                <a:cubicBezTo>
                  <a:pt x="7868648" y="2693090"/>
                  <a:pt x="7945166" y="2769607"/>
                  <a:pt x="7945166" y="2863996"/>
                </a:cubicBezTo>
                <a:cubicBezTo>
                  <a:pt x="7945166" y="2958387"/>
                  <a:pt x="7868648" y="3034904"/>
                  <a:pt x="7774258" y="3034904"/>
                </a:cubicBezTo>
                <a:cubicBezTo>
                  <a:pt x="7679869" y="3034904"/>
                  <a:pt x="7603351" y="2958387"/>
                  <a:pt x="7603351" y="2863996"/>
                </a:cubicBezTo>
                <a:cubicBezTo>
                  <a:pt x="7603351" y="2769607"/>
                  <a:pt x="7679869" y="2693090"/>
                  <a:pt x="7774258" y="2693090"/>
                </a:cubicBezTo>
                <a:close/>
                <a:moveTo>
                  <a:pt x="1471657" y="2679651"/>
                </a:moveTo>
                <a:cubicBezTo>
                  <a:pt x="1566047" y="2679651"/>
                  <a:pt x="1642565" y="2756168"/>
                  <a:pt x="1642565" y="2850557"/>
                </a:cubicBezTo>
                <a:cubicBezTo>
                  <a:pt x="1642565" y="2944947"/>
                  <a:pt x="1566047" y="3021465"/>
                  <a:pt x="1471657" y="3021465"/>
                </a:cubicBezTo>
                <a:cubicBezTo>
                  <a:pt x="1377267" y="3021465"/>
                  <a:pt x="1300750" y="2944947"/>
                  <a:pt x="1300750" y="2850557"/>
                </a:cubicBezTo>
                <a:cubicBezTo>
                  <a:pt x="1300750" y="2756168"/>
                  <a:pt x="1377267" y="2679651"/>
                  <a:pt x="1471657" y="2679651"/>
                </a:cubicBezTo>
                <a:close/>
                <a:moveTo>
                  <a:pt x="5254980" y="2665962"/>
                </a:moveTo>
                <a:cubicBezTo>
                  <a:pt x="5222746" y="2665962"/>
                  <a:pt x="5196616" y="2692093"/>
                  <a:pt x="5196616" y="2724327"/>
                </a:cubicBezTo>
                <a:cubicBezTo>
                  <a:pt x="5196616" y="2756560"/>
                  <a:pt x="5222746" y="2782691"/>
                  <a:pt x="5254980" y="2782691"/>
                </a:cubicBezTo>
                <a:cubicBezTo>
                  <a:pt x="5287214" y="2782691"/>
                  <a:pt x="5313345" y="2756560"/>
                  <a:pt x="5313345" y="2724327"/>
                </a:cubicBezTo>
                <a:cubicBezTo>
                  <a:pt x="5313345" y="2692093"/>
                  <a:pt x="5287214" y="2665962"/>
                  <a:pt x="5254980" y="2665962"/>
                </a:cubicBezTo>
                <a:close/>
                <a:moveTo>
                  <a:pt x="2705978" y="2665962"/>
                </a:moveTo>
                <a:cubicBezTo>
                  <a:pt x="2673745" y="2665962"/>
                  <a:pt x="2647615" y="2692095"/>
                  <a:pt x="2647615" y="2724328"/>
                </a:cubicBezTo>
                <a:cubicBezTo>
                  <a:pt x="2647615" y="2756562"/>
                  <a:pt x="2673745" y="2782691"/>
                  <a:pt x="2705978" y="2782691"/>
                </a:cubicBezTo>
                <a:cubicBezTo>
                  <a:pt x="2738212" y="2782691"/>
                  <a:pt x="2764343" y="2756562"/>
                  <a:pt x="2764343" y="2724328"/>
                </a:cubicBezTo>
                <a:cubicBezTo>
                  <a:pt x="2764343" y="2692095"/>
                  <a:pt x="2738212" y="2665962"/>
                  <a:pt x="2705978" y="2665962"/>
                </a:cubicBezTo>
                <a:close/>
                <a:moveTo>
                  <a:pt x="10202354" y="2642248"/>
                </a:moveTo>
                <a:cubicBezTo>
                  <a:pt x="10170120" y="2642248"/>
                  <a:pt x="10143990" y="2668379"/>
                  <a:pt x="10143990" y="2700612"/>
                </a:cubicBezTo>
                <a:cubicBezTo>
                  <a:pt x="10143990" y="2732846"/>
                  <a:pt x="10170120" y="2758976"/>
                  <a:pt x="10202354" y="2758976"/>
                </a:cubicBezTo>
                <a:cubicBezTo>
                  <a:pt x="10234588" y="2758976"/>
                  <a:pt x="10260718" y="2732846"/>
                  <a:pt x="10260718" y="2700612"/>
                </a:cubicBezTo>
                <a:cubicBezTo>
                  <a:pt x="10260718" y="2668379"/>
                  <a:pt x="10234588" y="2642248"/>
                  <a:pt x="10202354" y="2642248"/>
                </a:cubicBezTo>
                <a:close/>
                <a:moveTo>
                  <a:pt x="7774258" y="2640265"/>
                </a:moveTo>
                <a:cubicBezTo>
                  <a:pt x="7650693" y="2640265"/>
                  <a:pt x="7550524" y="2740434"/>
                  <a:pt x="7550524" y="2863999"/>
                </a:cubicBezTo>
                <a:cubicBezTo>
                  <a:pt x="7550524" y="2987564"/>
                  <a:pt x="7650693" y="3087734"/>
                  <a:pt x="7774258" y="3087734"/>
                </a:cubicBezTo>
                <a:cubicBezTo>
                  <a:pt x="7897823" y="3087734"/>
                  <a:pt x="7997992" y="2987564"/>
                  <a:pt x="7997992" y="2863999"/>
                </a:cubicBezTo>
                <a:cubicBezTo>
                  <a:pt x="7997992" y="2740434"/>
                  <a:pt x="7897823" y="2640265"/>
                  <a:pt x="7774258" y="2640265"/>
                </a:cubicBezTo>
                <a:close/>
                <a:moveTo>
                  <a:pt x="1936240" y="2638325"/>
                </a:moveTo>
                <a:cubicBezTo>
                  <a:pt x="1904006" y="2638325"/>
                  <a:pt x="1877876" y="2664456"/>
                  <a:pt x="1877876" y="2696689"/>
                </a:cubicBezTo>
                <a:cubicBezTo>
                  <a:pt x="1877876" y="2728924"/>
                  <a:pt x="1904006" y="2755054"/>
                  <a:pt x="1936240" y="2755054"/>
                </a:cubicBezTo>
                <a:cubicBezTo>
                  <a:pt x="1968474" y="2755054"/>
                  <a:pt x="1994604" y="2728924"/>
                  <a:pt x="1994604" y="2696689"/>
                </a:cubicBezTo>
                <a:cubicBezTo>
                  <a:pt x="1994604" y="2664456"/>
                  <a:pt x="1968474" y="2638325"/>
                  <a:pt x="1936240" y="2638325"/>
                </a:cubicBezTo>
                <a:close/>
                <a:moveTo>
                  <a:pt x="1471658" y="2626825"/>
                </a:moveTo>
                <a:cubicBezTo>
                  <a:pt x="1348093" y="2626825"/>
                  <a:pt x="1247924" y="2726994"/>
                  <a:pt x="1247924" y="2850558"/>
                </a:cubicBezTo>
                <a:cubicBezTo>
                  <a:pt x="1247924" y="2974124"/>
                  <a:pt x="1348093" y="3074291"/>
                  <a:pt x="1471658" y="3074291"/>
                </a:cubicBezTo>
                <a:cubicBezTo>
                  <a:pt x="1595223" y="3074291"/>
                  <a:pt x="1695392" y="2974124"/>
                  <a:pt x="1695392" y="2850558"/>
                </a:cubicBezTo>
                <a:cubicBezTo>
                  <a:pt x="1695392" y="2726994"/>
                  <a:pt x="1595223" y="2626825"/>
                  <a:pt x="1471658" y="2626825"/>
                </a:cubicBezTo>
                <a:close/>
                <a:moveTo>
                  <a:pt x="5254980" y="2534265"/>
                </a:moveTo>
                <a:cubicBezTo>
                  <a:pt x="5349371" y="2534265"/>
                  <a:pt x="5425889" y="2610781"/>
                  <a:pt x="5425889" y="2705171"/>
                </a:cubicBezTo>
                <a:cubicBezTo>
                  <a:pt x="5425889" y="2799561"/>
                  <a:pt x="5349371" y="2876079"/>
                  <a:pt x="5254980" y="2876079"/>
                </a:cubicBezTo>
                <a:cubicBezTo>
                  <a:pt x="5160592" y="2876079"/>
                  <a:pt x="5084075" y="2799561"/>
                  <a:pt x="5084075" y="2705171"/>
                </a:cubicBezTo>
                <a:cubicBezTo>
                  <a:pt x="5084075" y="2610781"/>
                  <a:pt x="5160592" y="2534265"/>
                  <a:pt x="5254980" y="2534265"/>
                </a:cubicBezTo>
                <a:close/>
                <a:moveTo>
                  <a:pt x="5254980" y="2481437"/>
                </a:moveTo>
                <a:cubicBezTo>
                  <a:pt x="5131417" y="2481437"/>
                  <a:pt x="5031249" y="2581606"/>
                  <a:pt x="5031249" y="2705171"/>
                </a:cubicBezTo>
                <a:cubicBezTo>
                  <a:pt x="5031249" y="2828735"/>
                  <a:pt x="5131417" y="2928904"/>
                  <a:pt x="5254980" y="2928904"/>
                </a:cubicBezTo>
                <a:cubicBezTo>
                  <a:pt x="5378546" y="2928904"/>
                  <a:pt x="5478714" y="2828735"/>
                  <a:pt x="5478714" y="2705171"/>
                </a:cubicBezTo>
                <a:cubicBezTo>
                  <a:pt x="5478714" y="2581606"/>
                  <a:pt x="5378546" y="2481437"/>
                  <a:pt x="5254980" y="2481437"/>
                </a:cubicBezTo>
                <a:close/>
                <a:moveTo>
                  <a:pt x="8426897" y="2474270"/>
                </a:moveTo>
                <a:cubicBezTo>
                  <a:pt x="8394663" y="2474270"/>
                  <a:pt x="8368533" y="2500401"/>
                  <a:pt x="8368533" y="2532637"/>
                </a:cubicBezTo>
                <a:cubicBezTo>
                  <a:pt x="8368533" y="2564868"/>
                  <a:pt x="8394663" y="2590998"/>
                  <a:pt x="8426897" y="2590998"/>
                </a:cubicBezTo>
                <a:cubicBezTo>
                  <a:pt x="8459131" y="2590998"/>
                  <a:pt x="8485261" y="2564868"/>
                  <a:pt x="8485261" y="2532637"/>
                </a:cubicBezTo>
                <a:cubicBezTo>
                  <a:pt x="8485261" y="2500401"/>
                  <a:pt x="8459131" y="2474270"/>
                  <a:pt x="8426897" y="2474270"/>
                </a:cubicBezTo>
                <a:close/>
                <a:moveTo>
                  <a:pt x="11000736" y="2474267"/>
                </a:moveTo>
                <a:cubicBezTo>
                  <a:pt x="10968502" y="2474267"/>
                  <a:pt x="10942372" y="2500398"/>
                  <a:pt x="10942372" y="2532631"/>
                </a:cubicBezTo>
                <a:cubicBezTo>
                  <a:pt x="10942372" y="2564865"/>
                  <a:pt x="10968502" y="2590995"/>
                  <a:pt x="11000736" y="2590995"/>
                </a:cubicBezTo>
                <a:cubicBezTo>
                  <a:pt x="11032970" y="2590995"/>
                  <a:pt x="11059100" y="2564865"/>
                  <a:pt x="11059100" y="2532631"/>
                </a:cubicBezTo>
                <a:cubicBezTo>
                  <a:pt x="11059100" y="2500398"/>
                  <a:pt x="11032970" y="2474267"/>
                  <a:pt x="11000736" y="2474267"/>
                </a:cubicBezTo>
                <a:close/>
                <a:moveTo>
                  <a:pt x="10974631" y="2355528"/>
                </a:moveTo>
                <a:cubicBezTo>
                  <a:pt x="11069021" y="2355528"/>
                  <a:pt x="11145539" y="2432046"/>
                  <a:pt x="11145539" y="2526437"/>
                </a:cubicBezTo>
                <a:cubicBezTo>
                  <a:pt x="11145539" y="2620825"/>
                  <a:pt x="11069021" y="2697344"/>
                  <a:pt x="10974631" y="2697344"/>
                </a:cubicBezTo>
                <a:cubicBezTo>
                  <a:pt x="10880241" y="2697344"/>
                  <a:pt x="10803723" y="2620825"/>
                  <a:pt x="10803723" y="2526437"/>
                </a:cubicBezTo>
                <a:cubicBezTo>
                  <a:pt x="10803723" y="2432046"/>
                  <a:pt x="10880241" y="2355528"/>
                  <a:pt x="10974631" y="2355528"/>
                </a:cubicBezTo>
                <a:close/>
                <a:moveTo>
                  <a:pt x="11727999" y="2339328"/>
                </a:moveTo>
                <a:cubicBezTo>
                  <a:pt x="11695765" y="2339328"/>
                  <a:pt x="11669635" y="2365458"/>
                  <a:pt x="11669635" y="2397693"/>
                </a:cubicBezTo>
                <a:cubicBezTo>
                  <a:pt x="11669635" y="2429926"/>
                  <a:pt x="11695765" y="2456058"/>
                  <a:pt x="11727999" y="2456058"/>
                </a:cubicBezTo>
                <a:cubicBezTo>
                  <a:pt x="11760233" y="2456058"/>
                  <a:pt x="11786363" y="2429926"/>
                  <a:pt x="11786363" y="2397693"/>
                </a:cubicBezTo>
                <a:cubicBezTo>
                  <a:pt x="11786363" y="2365458"/>
                  <a:pt x="11760233" y="2339328"/>
                  <a:pt x="11727999" y="2339328"/>
                </a:cubicBezTo>
                <a:close/>
                <a:moveTo>
                  <a:pt x="2759932" y="2331926"/>
                </a:moveTo>
                <a:cubicBezTo>
                  <a:pt x="2966070" y="2331926"/>
                  <a:pt x="3133177" y="2499035"/>
                  <a:pt x="3133177" y="2705172"/>
                </a:cubicBezTo>
                <a:cubicBezTo>
                  <a:pt x="3133177" y="2911310"/>
                  <a:pt x="2966070" y="3078417"/>
                  <a:pt x="2759932" y="3078417"/>
                </a:cubicBezTo>
                <a:cubicBezTo>
                  <a:pt x="2553794" y="3078417"/>
                  <a:pt x="2386687" y="2911310"/>
                  <a:pt x="2386687" y="2705172"/>
                </a:cubicBezTo>
                <a:cubicBezTo>
                  <a:pt x="2386687" y="2499035"/>
                  <a:pt x="2553794" y="2331926"/>
                  <a:pt x="2759932" y="2331926"/>
                </a:cubicBezTo>
                <a:close/>
                <a:moveTo>
                  <a:pt x="10974631" y="2302701"/>
                </a:moveTo>
                <a:cubicBezTo>
                  <a:pt x="10851066" y="2302701"/>
                  <a:pt x="10750897" y="2402871"/>
                  <a:pt x="10750897" y="2526437"/>
                </a:cubicBezTo>
                <a:cubicBezTo>
                  <a:pt x="10750897" y="2650000"/>
                  <a:pt x="10851066" y="2750169"/>
                  <a:pt x="10974631" y="2750169"/>
                </a:cubicBezTo>
                <a:cubicBezTo>
                  <a:pt x="11098196" y="2750169"/>
                  <a:pt x="11198365" y="2650000"/>
                  <a:pt x="11198365" y="2526437"/>
                </a:cubicBezTo>
                <a:cubicBezTo>
                  <a:pt x="11198365" y="2402871"/>
                  <a:pt x="11098196" y="2302701"/>
                  <a:pt x="10974631" y="2302701"/>
                </a:cubicBezTo>
                <a:close/>
                <a:moveTo>
                  <a:pt x="2759934" y="2216559"/>
                </a:moveTo>
                <a:cubicBezTo>
                  <a:pt x="2490080" y="2216559"/>
                  <a:pt x="2271321" y="2435318"/>
                  <a:pt x="2271321" y="2705172"/>
                </a:cubicBezTo>
                <a:cubicBezTo>
                  <a:pt x="2271321" y="2975026"/>
                  <a:pt x="2490080" y="3193786"/>
                  <a:pt x="2759934" y="3193786"/>
                </a:cubicBezTo>
                <a:cubicBezTo>
                  <a:pt x="3029789" y="3193786"/>
                  <a:pt x="3248547" y="2975026"/>
                  <a:pt x="3248547" y="2705172"/>
                </a:cubicBezTo>
                <a:cubicBezTo>
                  <a:pt x="3248547" y="2435318"/>
                  <a:pt x="3029789" y="2216559"/>
                  <a:pt x="2759934" y="2216559"/>
                </a:cubicBezTo>
                <a:close/>
                <a:moveTo>
                  <a:pt x="0" y="2153195"/>
                </a:moveTo>
                <a:lnTo>
                  <a:pt x="1" y="2153195"/>
                </a:lnTo>
                <a:cubicBezTo>
                  <a:pt x="206139" y="2153195"/>
                  <a:pt x="373246" y="2320300"/>
                  <a:pt x="373246" y="2526440"/>
                </a:cubicBezTo>
                <a:cubicBezTo>
                  <a:pt x="373246" y="2732577"/>
                  <a:pt x="206139" y="2899684"/>
                  <a:pt x="1" y="2899684"/>
                </a:cubicBezTo>
                <a:lnTo>
                  <a:pt x="0" y="2899684"/>
                </a:lnTo>
                <a:close/>
                <a:moveTo>
                  <a:pt x="10997639" y="2153191"/>
                </a:moveTo>
                <a:cubicBezTo>
                  <a:pt x="11203777" y="2153191"/>
                  <a:pt x="11370884" y="2320298"/>
                  <a:pt x="11370884" y="2526437"/>
                </a:cubicBezTo>
                <a:cubicBezTo>
                  <a:pt x="11370884" y="2732574"/>
                  <a:pt x="11203777" y="2899681"/>
                  <a:pt x="10997639" y="2899681"/>
                </a:cubicBezTo>
                <a:cubicBezTo>
                  <a:pt x="10791501" y="2899681"/>
                  <a:pt x="10624394" y="2732574"/>
                  <a:pt x="10624394" y="2526437"/>
                </a:cubicBezTo>
                <a:cubicBezTo>
                  <a:pt x="10624394" y="2320298"/>
                  <a:pt x="10791501" y="2153191"/>
                  <a:pt x="10997639" y="2153191"/>
                </a:cubicBezTo>
                <a:close/>
                <a:moveTo>
                  <a:pt x="6739537" y="2153191"/>
                </a:moveTo>
                <a:cubicBezTo>
                  <a:pt x="6945675" y="2153191"/>
                  <a:pt x="7112782" y="2320297"/>
                  <a:pt x="7112782" y="2526436"/>
                </a:cubicBezTo>
                <a:cubicBezTo>
                  <a:pt x="7112782" y="2732573"/>
                  <a:pt x="6945675" y="2899681"/>
                  <a:pt x="6739537" y="2899681"/>
                </a:cubicBezTo>
                <a:cubicBezTo>
                  <a:pt x="6533399" y="2899681"/>
                  <a:pt x="6366292" y="2732573"/>
                  <a:pt x="6366292" y="2526436"/>
                </a:cubicBezTo>
                <a:cubicBezTo>
                  <a:pt x="6366292" y="2320297"/>
                  <a:pt x="6533399" y="2153191"/>
                  <a:pt x="6739537" y="2153191"/>
                </a:cubicBezTo>
                <a:close/>
                <a:moveTo>
                  <a:pt x="5945811" y="2076335"/>
                </a:moveTo>
                <a:cubicBezTo>
                  <a:pt x="5913578" y="2076335"/>
                  <a:pt x="5887446" y="2102466"/>
                  <a:pt x="5887446" y="2134699"/>
                </a:cubicBezTo>
                <a:cubicBezTo>
                  <a:pt x="5887446" y="2166933"/>
                  <a:pt x="5913578" y="2193063"/>
                  <a:pt x="5945811" y="2193063"/>
                </a:cubicBezTo>
                <a:cubicBezTo>
                  <a:pt x="5978045" y="2193063"/>
                  <a:pt x="6004174" y="2166933"/>
                  <a:pt x="6004174" y="2134699"/>
                </a:cubicBezTo>
                <a:cubicBezTo>
                  <a:pt x="6004174" y="2102466"/>
                  <a:pt x="5978045" y="2076335"/>
                  <a:pt x="5945811" y="2076335"/>
                </a:cubicBezTo>
                <a:close/>
                <a:moveTo>
                  <a:pt x="5105295" y="2076334"/>
                </a:moveTo>
                <a:cubicBezTo>
                  <a:pt x="5400778" y="2076334"/>
                  <a:pt x="5640313" y="2315869"/>
                  <a:pt x="5640313" y="2611353"/>
                </a:cubicBezTo>
                <a:cubicBezTo>
                  <a:pt x="5640313" y="2906836"/>
                  <a:pt x="5400778" y="3146372"/>
                  <a:pt x="5105295" y="3146372"/>
                </a:cubicBezTo>
                <a:cubicBezTo>
                  <a:pt x="4809810" y="3146372"/>
                  <a:pt x="4570275" y="2906836"/>
                  <a:pt x="4570275" y="2611353"/>
                </a:cubicBezTo>
                <a:cubicBezTo>
                  <a:pt x="4570275" y="2315869"/>
                  <a:pt x="4809810" y="2076334"/>
                  <a:pt x="5105295" y="2076334"/>
                </a:cubicBezTo>
                <a:close/>
                <a:moveTo>
                  <a:pt x="9363394" y="2076333"/>
                </a:moveTo>
                <a:cubicBezTo>
                  <a:pt x="9658877" y="2076333"/>
                  <a:pt x="9898413" y="2315869"/>
                  <a:pt x="9898413" y="2611352"/>
                </a:cubicBezTo>
                <a:cubicBezTo>
                  <a:pt x="9898413" y="2906835"/>
                  <a:pt x="9658877" y="3146370"/>
                  <a:pt x="9363394" y="3146370"/>
                </a:cubicBezTo>
                <a:cubicBezTo>
                  <a:pt x="9067911" y="3146370"/>
                  <a:pt x="8828375" y="2906835"/>
                  <a:pt x="8828375" y="2611352"/>
                </a:cubicBezTo>
                <a:cubicBezTo>
                  <a:pt x="8828375" y="2315869"/>
                  <a:pt x="9067911" y="2076333"/>
                  <a:pt x="9363394" y="2076333"/>
                </a:cubicBezTo>
                <a:close/>
                <a:moveTo>
                  <a:pt x="10997639" y="2037826"/>
                </a:moveTo>
                <a:cubicBezTo>
                  <a:pt x="10727785" y="2037826"/>
                  <a:pt x="10509026" y="2256585"/>
                  <a:pt x="10509026" y="2526440"/>
                </a:cubicBezTo>
                <a:cubicBezTo>
                  <a:pt x="10509026" y="2796292"/>
                  <a:pt x="10727785" y="3015052"/>
                  <a:pt x="10997639" y="3015052"/>
                </a:cubicBezTo>
                <a:cubicBezTo>
                  <a:pt x="11267493" y="3015052"/>
                  <a:pt x="11486252" y="2796292"/>
                  <a:pt x="11486252" y="2526440"/>
                </a:cubicBezTo>
                <a:cubicBezTo>
                  <a:pt x="11486252" y="2256585"/>
                  <a:pt x="11267493" y="2037826"/>
                  <a:pt x="10997639" y="2037826"/>
                </a:cubicBezTo>
                <a:close/>
                <a:moveTo>
                  <a:pt x="6739537" y="2037826"/>
                </a:moveTo>
                <a:cubicBezTo>
                  <a:pt x="6469684" y="2037826"/>
                  <a:pt x="6250924" y="2256585"/>
                  <a:pt x="6250924" y="2526440"/>
                </a:cubicBezTo>
                <a:cubicBezTo>
                  <a:pt x="6250924" y="2796292"/>
                  <a:pt x="6469684" y="3015052"/>
                  <a:pt x="6739537" y="3015052"/>
                </a:cubicBezTo>
                <a:cubicBezTo>
                  <a:pt x="7009391" y="3015052"/>
                  <a:pt x="7228150" y="2796292"/>
                  <a:pt x="7228150" y="2526440"/>
                </a:cubicBezTo>
                <a:cubicBezTo>
                  <a:pt x="7228150" y="2256585"/>
                  <a:pt x="7009391" y="2037826"/>
                  <a:pt x="6739537" y="2037826"/>
                </a:cubicBezTo>
                <a:close/>
                <a:moveTo>
                  <a:pt x="1713671" y="2028570"/>
                </a:moveTo>
                <a:cubicBezTo>
                  <a:pt x="1681437" y="2028570"/>
                  <a:pt x="1655307" y="2054700"/>
                  <a:pt x="1655307" y="2086934"/>
                </a:cubicBezTo>
                <a:cubicBezTo>
                  <a:pt x="1655307" y="2119169"/>
                  <a:pt x="1681437" y="2145298"/>
                  <a:pt x="1713671" y="2145298"/>
                </a:cubicBezTo>
                <a:cubicBezTo>
                  <a:pt x="1745905" y="2145298"/>
                  <a:pt x="1772035" y="2119169"/>
                  <a:pt x="1772035" y="2086934"/>
                </a:cubicBezTo>
                <a:cubicBezTo>
                  <a:pt x="1772035" y="2054700"/>
                  <a:pt x="1745905" y="2028570"/>
                  <a:pt x="1713671" y="2028570"/>
                </a:cubicBezTo>
                <a:close/>
                <a:moveTo>
                  <a:pt x="943932" y="2000931"/>
                </a:moveTo>
                <a:cubicBezTo>
                  <a:pt x="911698" y="2000931"/>
                  <a:pt x="885569" y="2027061"/>
                  <a:pt x="885569" y="2059295"/>
                </a:cubicBezTo>
                <a:cubicBezTo>
                  <a:pt x="885569" y="2091529"/>
                  <a:pt x="911698" y="2117660"/>
                  <a:pt x="943932" y="2117660"/>
                </a:cubicBezTo>
                <a:cubicBezTo>
                  <a:pt x="976166" y="2117660"/>
                  <a:pt x="1002296" y="2091529"/>
                  <a:pt x="1002296" y="2059295"/>
                </a:cubicBezTo>
                <a:cubicBezTo>
                  <a:pt x="1002296" y="2027061"/>
                  <a:pt x="976166" y="2000931"/>
                  <a:pt x="943932" y="2000931"/>
                </a:cubicBezTo>
                <a:close/>
                <a:moveTo>
                  <a:pt x="9363394" y="1910966"/>
                </a:moveTo>
                <a:cubicBezTo>
                  <a:pt x="8976579" y="1910966"/>
                  <a:pt x="8663004" y="2224539"/>
                  <a:pt x="8663004" y="2611354"/>
                </a:cubicBezTo>
                <a:cubicBezTo>
                  <a:pt x="8663004" y="2998170"/>
                  <a:pt x="8976579" y="3311742"/>
                  <a:pt x="9363394" y="3311742"/>
                </a:cubicBezTo>
                <a:cubicBezTo>
                  <a:pt x="9750209" y="3311742"/>
                  <a:pt x="10063784" y="2998170"/>
                  <a:pt x="10063784" y="2611354"/>
                </a:cubicBezTo>
                <a:cubicBezTo>
                  <a:pt x="10063784" y="2224539"/>
                  <a:pt x="9750209" y="1910966"/>
                  <a:pt x="9363394" y="1910966"/>
                </a:cubicBezTo>
                <a:close/>
                <a:moveTo>
                  <a:pt x="5105297" y="1910966"/>
                </a:moveTo>
                <a:cubicBezTo>
                  <a:pt x="4718480" y="1910966"/>
                  <a:pt x="4404905" y="2224539"/>
                  <a:pt x="4404905" y="2611354"/>
                </a:cubicBezTo>
                <a:cubicBezTo>
                  <a:pt x="4404905" y="2998170"/>
                  <a:pt x="4718480" y="3311742"/>
                  <a:pt x="5105297" y="3311742"/>
                </a:cubicBezTo>
                <a:cubicBezTo>
                  <a:pt x="5492112" y="3311742"/>
                  <a:pt x="5805684" y="2998170"/>
                  <a:pt x="5805684" y="2611354"/>
                </a:cubicBezTo>
                <a:cubicBezTo>
                  <a:pt x="5805684" y="2224539"/>
                  <a:pt x="5492112" y="1910966"/>
                  <a:pt x="5105297" y="1910966"/>
                </a:cubicBezTo>
                <a:close/>
                <a:moveTo>
                  <a:pt x="7434589" y="1836875"/>
                </a:moveTo>
                <a:cubicBezTo>
                  <a:pt x="7402356" y="1836875"/>
                  <a:pt x="7376225" y="1863005"/>
                  <a:pt x="7376225" y="1895239"/>
                </a:cubicBezTo>
                <a:cubicBezTo>
                  <a:pt x="7376225" y="1927473"/>
                  <a:pt x="7402356" y="1953603"/>
                  <a:pt x="7434589" y="1953603"/>
                </a:cubicBezTo>
                <a:cubicBezTo>
                  <a:pt x="7466823" y="1953603"/>
                  <a:pt x="7492953" y="1927473"/>
                  <a:pt x="7492953" y="1895239"/>
                </a:cubicBezTo>
                <a:cubicBezTo>
                  <a:pt x="7492953" y="1863005"/>
                  <a:pt x="7466823" y="1836875"/>
                  <a:pt x="7434589" y="1836875"/>
                </a:cubicBezTo>
                <a:close/>
                <a:moveTo>
                  <a:pt x="4286000" y="1740056"/>
                </a:moveTo>
                <a:cubicBezTo>
                  <a:pt x="4380389" y="1740056"/>
                  <a:pt x="4456908" y="1816573"/>
                  <a:pt x="4456908" y="1910963"/>
                </a:cubicBezTo>
                <a:cubicBezTo>
                  <a:pt x="4456908" y="2005353"/>
                  <a:pt x="4380389" y="2081871"/>
                  <a:pt x="4286000" y="2081871"/>
                </a:cubicBezTo>
                <a:cubicBezTo>
                  <a:pt x="4191614" y="2081871"/>
                  <a:pt x="4115096" y="2005353"/>
                  <a:pt x="4115096" y="1910963"/>
                </a:cubicBezTo>
                <a:cubicBezTo>
                  <a:pt x="4115096" y="1816573"/>
                  <a:pt x="4191614" y="1740056"/>
                  <a:pt x="4286000" y="1740056"/>
                </a:cubicBezTo>
                <a:close/>
                <a:moveTo>
                  <a:pt x="8544100" y="1740055"/>
                </a:moveTo>
                <a:cubicBezTo>
                  <a:pt x="8638490" y="1740055"/>
                  <a:pt x="8715008" y="1816572"/>
                  <a:pt x="8715008" y="1910962"/>
                </a:cubicBezTo>
                <a:cubicBezTo>
                  <a:pt x="8715008" y="2005352"/>
                  <a:pt x="8638490" y="2081870"/>
                  <a:pt x="8544100" y="2081870"/>
                </a:cubicBezTo>
                <a:cubicBezTo>
                  <a:pt x="8449710" y="2081870"/>
                  <a:pt x="8373193" y="2005352"/>
                  <a:pt x="8373193" y="1910962"/>
                </a:cubicBezTo>
                <a:cubicBezTo>
                  <a:pt x="8373193" y="1816572"/>
                  <a:pt x="8449710" y="1740055"/>
                  <a:pt x="8544100" y="1740055"/>
                </a:cubicBezTo>
                <a:close/>
                <a:moveTo>
                  <a:pt x="3239318" y="1725650"/>
                </a:moveTo>
                <a:cubicBezTo>
                  <a:pt x="3207085" y="1725650"/>
                  <a:pt x="3180953" y="1751780"/>
                  <a:pt x="3180953" y="1784014"/>
                </a:cubicBezTo>
                <a:cubicBezTo>
                  <a:pt x="3180953" y="1816248"/>
                  <a:pt x="3207085" y="1842378"/>
                  <a:pt x="3239318" y="1842378"/>
                </a:cubicBezTo>
                <a:cubicBezTo>
                  <a:pt x="3271552" y="1842378"/>
                  <a:pt x="3297682" y="1816248"/>
                  <a:pt x="3297682" y="1784014"/>
                </a:cubicBezTo>
                <a:cubicBezTo>
                  <a:pt x="3297682" y="1751780"/>
                  <a:pt x="3271552" y="1725650"/>
                  <a:pt x="3239318" y="1725650"/>
                </a:cubicBezTo>
                <a:close/>
                <a:moveTo>
                  <a:pt x="2469579" y="1698011"/>
                </a:moveTo>
                <a:cubicBezTo>
                  <a:pt x="2437346" y="1698011"/>
                  <a:pt x="2411215" y="1724141"/>
                  <a:pt x="2411215" y="1756375"/>
                </a:cubicBezTo>
                <a:cubicBezTo>
                  <a:pt x="2411215" y="1788609"/>
                  <a:pt x="2437346" y="1814739"/>
                  <a:pt x="2469579" y="1814739"/>
                </a:cubicBezTo>
                <a:cubicBezTo>
                  <a:pt x="2501813" y="1814739"/>
                  <a:pt x="2527943" y="1788609"/>
                  <a:pt x="2527943" y="1756375"/>
                </a:cubicBezTo>
                <a:cubicBezTo>
                  <a:pt x="2527943" y="1724141"/>
                  <a:pt x="2501813" y="1698011"/>
                  <a:pt x="2469579" y="1698011"/>
                </a:cubicBezTo>
                <a:close/>
                <a:moveTo>
                  <a:pt x="8544100" y="1687231"/>
                </a:moveTo>
                <a:cubicBezTo>
                  <a:pt x="8420535" y="1687231"/>
                  <a:pt x="8320366" y="1787400"/>
                  <a:pt x="8320366" y="1910966"/>
                </a:cubicBezTo>
                <a:cubicBezTo>
                  <a:pt x="8320366" y="2034530"/>
                  <a:pt x="8420535" y="2134699"/>
                  <a:pt x="8544100" y="2134699"/>
                </a:cubicBezTo>
                <a:cubicBezTo>
                  <a:pt x="8667665" y="2134699"/>
                  <a:pt x="8767834" y="2034530"/>
                  <a:pt x="8767834" y="1910966"/>
                </a:cubicBezTo>
                <a:cubicBezTo>
                  <a:pt x="8767834" y="1787400"/>
                  <a:pt x="8667665" y="1687231"/>
                  <a:pt x="8544100" y="1687231"/>
                </a:cubicBezTo>
                <a:close/>
                <a:moveTo>
                  <a:pt x="4286001" y="1687231"/>
                </a:moveTo>
                <a:cubicBezTo>
                  <a:pt x="4162441" y="1687231"/>
                  <a:pt x="4062271" y="1787400"/>
                  <a:pt x="4062271" y="1910966"/>
                </a:cubicBezTo>
                <a:cubicBezTo>
                  <a:pt x="4062271" y="2034530"/>
                  <a:pt x="4162441" y="2134699"/>
                  <a:pt x="4286001" y="2134699"/>
                </a:cubicBezTo>
                <a:cubicBezTo>
                  <a:pt x="4409566" y="2134699"/>
                  <a:pt x="4509736" y="2034530"/>
                  <a:pt x="4509736" y="1910966"/>
                </a:cubicBezTo>
                <a:cubicBezTo>
                  <a:pt x="4509736" y="1787400"/>
                  <a:pt x="4409566" y="1687231"/>
                  <a:pt x="4286001" y="1687231"/>
                </a:cubicBezTo>
                <a:close/>
                <a:moveTo>
                  <a:pt x="10492150" y="1667229"/>
                </a:moveTo>
                <a:cubicBezTo>
                  <a:pt x="10459916" y="1667229"/>
                  <a:pt x="10433786" y="1693359"/>
                  <a:pt x="10433786" y="1725593"/>
                </a:cubicBezTo>
                <a:cubicBezTo>
                  <a:pt x="10433786" y="1757827"/>
                  <a:pt x="10459916" y="1783957"/>
                  <a:pt x="10492150" y="1783957"/>
                </a:cubicBezTo>
                <a:cubicBezTo>
                  <a:pt x="10524384" y="1783957"/>
                  <a:pt x="10550514" y="1757827"/>
                  <a:pt x="10550514" y="1725593"/>
                </a:cubicBezTo>
                <a:cubicBezTo>
                  <a:pt x="10550514" y="1693359"/>
                  <a:pt x="10524384" y="1667229"/>
                  <a:pt x="10492150" y="1667229"/>
                </a:cubicBezTo>
                <a:close/>
                <a:moveTo>
                  <a:pt x="11927943" y="1579667"/>
                </a:moveTo>
                <a:cubicBezTo>
                  <a:pt x="12022333" y="1579667"/>
                  <a:pt x="12098851" y="1656184"/>
                  <a:pt x="12098851" y="1750574"/>
                </a:cubicBezTo>
                <a:cubicBezTo>
                  <a:pt x="12098851" y="1844964"/>
                  <a:pt x="12022333" y="1921482"/>
                  <a:pt x="11927943" y="1921482"/>
                </a:cubicBezTo>
                <a:cubicBezTo>
                  <a:pt x="11833553" y="1921482"/>
                  <a:pt x="11757035" y="1844964"/>
                  <a:pt x="11757035" y="1750574"/>
                </a:cubicBezTo>
                <a:cubicBezTo>
                  <a:pt x="11757035" y="1656184"/>
                  <a:pt x="11833553" y="1579667"/>
                  <a:pt x="11927943" y="1579667"/>
                </a:cubicBezTo>
                <a:close/>
                <a:moveTo>
                  <a:pt x="8960234" y="1533955"/>
                </a:moveTo>
                <a:cubicBezTo>
                  <a:pt x="8928000" y="1533955"/>
                  <a:pt x="8901870" y="1560085"/>
                  <a:pt x="8901870" y="1592319"/>
                </a:cubicBezTo>
                <a:cubicBezTo>
                  <a:pt x="8901870" y="1624553"/>
                  <a:pt x="8928000" y="1650683"/>
                  <a:pt x="8960234" y="1650683"/>
                </a:cubicBezTo>
                <a:cubicBezTo>
                  <a:pt x="8992468" y="1650683"/>
                  <a:pt x="9018598" y="1624553"/>
                  <a:pt x="9018598" y="1592319"/>
                </a:cubicBezTo>
                <a:cubicBezTo>
                  <a:pt x="9018598" y="1560085"/>
                  <a:pt x="8992468" y="1533955"/>
                  <a:pt x="8960234" y="1533955"/>
                </a:cubicBezTo>
                <a:close/>
                <a:moveTo>
                  <a:pt x="11927943" y="1526843"/>
                </a:moveTo>
                <a:cubicBezTo>
                  <a:pt x="11804378" y="1526843"/>
                  <a:pt x="11704209" y="1627012"/>
                  <a:pt x="11704209" y="1750577"/>
                </a:cubicBezTo>
                <a:cubicBezTo>
                  <a:pt x="11704209" y="1874143"/>
                  <a:pt x="11804378" y="1974311"/>
                  <a:pt x="11927943" y="1974311"/>
                </a:cubicBezTo>
                <a:cubicBezTo>
                  <a:pt x="12051508" y="1974311"/>
                  <a:pt x="12151677" y="1874143"/>
                  <a:pt x="12151677" y="1750577"/>
                </a:cubicBezTo>
                <a:cubicBezTo>
                  <a:pt x="12151677" y="1627012"/>
                  <a:pt x="12051508" y="1526843"/>
                  <a:pt x="11927943" y="1526843"/>
                </a:cubicBezTo>
                <a:close/>
                <a:moveTo>
                  <a:pt x="2076102" y="1496321"/>
                </a:moveTo>
                <a:cubicBezTo>
                  <a:pt x="2170494" y="1496321"/>
                  <a:pt x="2247012" y="1572838"/>
                  <a:pt x="2247012" y="1667228"/>
                </a:cubicBezTo>
                <a:cubicBezTo>
                  <a:pt x="2247012" y="1761618"/>
                  <a:pt x="2170494" y="1838136"/>
                  <a:pt x="2076102" y="1838136"/>
                </a:cubicBezTo>
                <a:cubicBezTo>
                  <a:pt x="1981712" y="1838136"/>
                  <a:pt x="1905195" y="1761618"/>
                  <a:pt x="1905195" y="1667228"/>
                </a:cubicBezTo>
                <a:cubicBezTo>
                  <a:pt x="1905195" y="1572838"/>
                  <a:pt x="1981712" y="1496321"/>
                  <a:pt x="2076102" y="1496321"/>
                </a:cubicBezTo>
                <a:close/>
                <a:moveTo>
                  <a:pt x="442535" y="1454101"/>
                </a:moveTo>
                <a:cubicBezTo>
                  <a:pt x="536925" y="1454101"/>
                  <a:pt x="613443" y="1530618"/>
                  <a:pt x="613443" y="1625009"/>
                </a:cubicBezTo>
                <a:cubicBezTo>
                  <a:pt x="613443" y="1719399"/>
                  <a:pt x="536925" y="1795917"/>
                  <a:pt x="442535" y="1795917"/>
                </a:cubicBezTo>
                <a:cubicBezTo>
                  <a:pt x="348145" y="1795917"/>
                  <a:pt x="271627" y="1719399"/>
                  <a:pt x="271627" y="1625009"/>
                </a:cubicBezTo>
                <a:cubicBezTo>
                  <a:pt x="271627" y="1530618"/>
                  <a:pt x="348145" y="1454101"/>
                  <a:pt x="442535" y="1454101"/>
                </a:cubicBezTo>
                <a:close/>
                <a:moveTo>
                  <a:pt x="2076104" y="1443495"/>
                </a:moveTo>
                <a:cubicBezTo>
                  <a:pt x="1952539" y="1443495"/>
                  <a:pt x="1852370" y="1543664"/>
                  <a:pt x="1852370" y="1667229"/>
                </a:cubicBezTo>
                <a:cubicBezTo>
                  <a:pt x="1852370" y="1790794"/>
                  <a:pt x="1952539" y="1890964"/>
                  <a:pt x="2076104" y="1890964"/>
                </a:cubicBezTo>
                <a:cubicBezTo>
                  <a:pt x="2199672" y="1890964"/>
                  <a:pt x="2299840" y="1790794"/>
                  <a:pt x="2299840" y="1667229"/>
                </a:cubicBezTo>
                <a:cubicBezTo>
                  <a:pt x="2299840" y="1543664"/>
                  <a:pt x="2199672" y="1443495"/>
                  <a:pt x="2076104" y="1443495"/>
                </a:cubicBezTo>
                <a:close/>
                <a:moveTo>
                  <a:pt x="442535" y="1401274"/>
                </a:moveTo>
                <a:cubicBezTo>
                  <a:pt x="318970" y="1401274"/>
                  <a:pt x="218801" y="1501443"/>
                  <a:pt x="218801" y="1625008"/>
                </a:cubicBezTo>
                <a:cubicBezTo>
                  <a:pt x="218801" y="1748573"/>
                  <a:pt x="318970" y="1848742"/>
                  <a:pt x="442535" y="1848742"/>
                </a:cubicBezTo>
                <a:cubicBezTo>
                  <a:pt x="566100" y="1848742"/>
                  <a:pt x="666269" y="1748573"/>
                  <a:pt x="666269" y="1625008"/>
                </a:cubicBezTo>
                <a:cubicBezTo>
                  <a:pt x="666269" y="1501443"/>
                  <a:pt x="566100" y="1401274"/>
                  <a:pt x="442535" y="1401274"/>
                </a:cubicBezTo>
                <a:close/>
                <a:moveTo>
                  <a:pt x="8446758" y="1259211"/>
                </a:moveTo>
                <a:cubicBezTo>
                  <a:pt x="8414524" y="1259211"/>
                  <a:pt x="8388394" y="1285341"/>
                  <a:pt x="8388394" y="1317575"/>
                </a:cubicBezTo>
                <a:cubicBezTo>
                  <a:pt x="8388394" y="1349810"/>
                  <a:pt x="8414524" y="1375940"/>
                  <a:pt x="8446758" y="1375940"/>
                </a:cubicBezTo>
                <a:cubicBezTo>
                  <a:pt x="8478992" y="1375940"/>
                  <a:pt x="8505122" y="1349810"/>
                  <a:pt x="8505122" y="1317575"/>
                </a:cubicBezTo>
                <a:cubicBezTo>
                  <a:pt x="8505122" y="1285341"/>
                  <a:pt x="8478992" y="1259211"/>
                  <a:pt x="8446758" y="1259211"/>
                </a:cubicBezTo>
                <a:close/>
                <a:moveTo>
                  <a:pt x="4188664" y="1259211"/>
                </a:moveTo>
                <a:cubicBezTo>
                  <a:pt x="4156431" y="1259211"/>
                  <a:pt x="4130300" y="1285341"/>
                  <a:pt x="4130300" y="1317575"/>
                </a:cubicBezTo>
                <a:cubicBezTo>
                  <a:pt x="4130300" y="1349810"/>
                  <a:pt x="4156431" y="1375940"/>
                  <a:pt x="4188664" y="1375940"/>
                </a:cubicBezTo>
                <a:cubicBezTo>
                  <a:pt x="4220892" y="1375940"/>
                  <a:pt x="4247023" y="1349810"/>
                  <a:pt x="4247023" y="1317575"/>
                </a:cubicBezTo>
                <a:cubicBezTo>
                  <a:pt x="4247023" y="1285341"/>
                  <a:pt x="4220892" y="1259211"/>
                  <a:pt x="4188664" y="1259211"/>
                </a:cubicBezTo>
                <a:close/>
                <a:moveTo>
                  <a:pt x="5835861" y="1252747"/>
                </a:moveTo>
                <a:cubicBezTo>
                  <a:pt x="5803629" y="1252747"/>
                  <a:pt x="5777497" y="1278877"/>
                  <a:pt x="5777497" y="1311111"/>
                </a:cubicBezTo>
                <a:cubicBezTo>
                  <a:pt x="5777497" y="1343345"/>
                  <a:pt x="5803629" y="1369476"/>
                  <a:pt x="5835861" y="1369476"/>
                </a:cubicBezTo>
                <a:cubicBezTo>
                  <a:pt x="5868095" y="1369476"/>
                  <a:pt x="5894224" y="1343345"/>
                  <a:pt x="5894224" y="1311111"/>
                </a:cubicBezTo>
                <a:cubicBezTo>
                  <a:pt x="5894224" y="1278877"/>
                  <a:pt x="5868095" y="1252747"/>
                  <a:pt x="5835861" y="1252747"/>
                </a:cubicBezTo>
                <a:close/>
                <a:moveTo>
                  <a:pt x="1537557" y="1243739"/>
                </a:moveTo>
                <a:cubicBezTo>
                  <a:pt x="1505323" y="1243739"/>
                  <a:pt x="1479193" y="1269869"/>
                  <a:pt x="1479193" y="1302103"/>
                </a:cubicBezTo>
                <a:cubicBezTo>
                  <a:pt x="1479193" y="1334338"/>
                  <a:pt x="1505323" y="1360468"/>
                  <a:pt x="1537557" y="1360468"/>
                </a:cubicBezTo>
                <a:cubicBezTo>
                  <a:pt x="1569791" y="1360468"/>
                  <a:pt x="1595921" y="1334338"/>
                  <a:pt x="1595921" y="1302103"/>
                </a:cubicBezTo>
                <a:cubicBezTo>
                  <a:pt x="1595921" y="1269869"/>
                  <a:pt x="1569791" y="1243739"/>
                  <a:pt x="1537557" y="1243739"/>
                </a:cubicBezTo>
                <a:close/>
                <a:moveTo>
                  <a:pt x="11541634" y="1073328"/>
                </a:moveTo>
                <a:cubicBezTo>
                  <a:pt x="11509400" y="1073328"/>
                  <a:pt x="11483270" y="1099458"/>
                  <a:pt x="11483270" y="1131692"/>
                </a:cubicBezTo>
                <a:cubicBezTo>
                  <a:pt x="11483270" y="1163926"/>
                  <a:pt x="11509400" y="1190056"/>
                  <a:pt x="11541634" y="1190056"/>
                </a:cubicBezTo>
                <a:cubicBezTo>
                  <a:pt x="11573868" y="1190056"/>
                  <a:pt x="11599998" y="1163926"/>
                  <a:pt x="11599998" y="1131692"/>
                </a:cubicBezTo>
                <a:cubicBezTo>
                  <a:pt x="11599998" y="1099458"/>
                  <a:pt x="11573868" y="1073328"/>
                  <a:pt x="11541634" y="1073328"/>
                </a:cubicBezTo>
                <a:close/>
                <a:moveTo>
                  <a:pt x="6970082" y="972290"/>
                </a:moveTo>
                <a:cubicBezTo>
                  <a:pt x="6937849" y="972290"/>
                  <a:pt x="6911718" y="998420"/>
                  <a:pt x="6911718" y="1030654"/>
                </a:cubicBezTo>
                <a:cubicBezTo>
                  <a:pt x="6911718" y="1062889"/>
                  <a:pt x="6937849" y="1089019"/>
                  <a:pt x="6970082" y="1089019"/>
                </a:cubicBezTo>
                <a:cubicBezTo>
                  <a:pt x="7002316" y="1089019"/>
                  <a:pt x="7028446" y="1062889"/>
                  <a:pt x="7028446" y="1030654"/>
                </a:cubicBezTo>
                <a:cubicBezTo>
                  <a:pt x="7028446" y="998420"/>
                  <a:pt x="7002316" y="972290"/>
                  <a:pt x="6970082" y="972290"/>
                </a:cubicBezTo>
                <a:close/>
                <a:moveTo>
                  <a:pt x="6494633" y="907459"/>
                </a:moveTo>
                <a:cubicBezTo>
                  <a:pt x="6589023" y="907459"/>
                  <a:pt x="6665541" y="983977"/>
                  <a:pt x="6665541" y="1078368"/>
                </a:cubicBezTo>
                <a:cubicBezTo>
                  <a:pt x="6665541" y="1172758"/>
                  <a:pt x="6589023" y="1249276"/>
                  <a:pt x="6494633" y="1249276"/>
                </a:cubicBezTo>
                <a:cubicBezTo>
                  <a:pt x="6400244" y="1249276"/>
                  <a:pt x="6323726" y="1172758"/>
                  <a:pt x="6323726" y="1078368"/>
                </a:cubicBezTo>
                <a:cubicBezTo>
                  <a:pt x="6323726" y="983977"/>
                  <a:pt x="6400244" y="907459"/>
                  <a:pt x="6494633" y="907459"/>
                </a:cubicBezTo>
                <a:close/>
                <a:moveTo>
                  <a:pt x="10567390" y="854635"/>
                </a:moveTo>
                <a:cubicBezTo>
                  <a:pt x="10535156" y="854635"/>
                  <a:pt x="10509026" y="880765"/>
                  <a:pt x="10509026" y="912999"/>
                </a:cubicBezTo>
                <a:cubicBezTo>
                  <a:pt x="10509026" y="945233"/>
                  <a:pt x="10535156" y="971363"/>
                  <a:pt x="10567390" y="971363"/>
                </a:cubicBezTo>
                <a:cubicBezTo>
                  <a:pt x="10599624" y="971363"/>
                  <a:pt x="10625754" y="945233"/>
                  <a:pt x="10625754" y="912999"/>
                </a:cubicBezTo>
                <a:cubicBezTo>
                  <a:pt x="10625754" y="880765"/>
                  <a:pt x="10599624" y="854635"/>
                  <a:pt x="10567390" y="854635"/>
                </a:cubicBezTo>
                <a:close/>
                <a:moveTo>
                  <a:pt x="6494633" y="854635"/>
                </a:moveTo>
                <a:cubicBezTo>
                  <a:pt x="6371068" y="854635"/>
                  <a:pt x="6270899" y="954804"/>
                  <a:pt x="6270899" y="1078370"/>
                </a:cubicBezTo>
                <a:cubicBezTo>
                  <a:pt x="6270899" y="1201935"/>
                  <a:pt x="6371068" y="1302103"/>
                  <a:pt x="6494633" y="1302103"/>
                </a:cubicBezTo>
                <a:cubicBezTo>
                  <a:pt x="6618198" y="1302103"/>
                  <a:pt x="6718367" y="1201935"/>
                  <a:pt x="6718367" y="1078370"/>
                </a:cubicBezTo>
                <a:cubicBezTo>
                  <a:pt x="6718367" y="954804"/>
                  <a:pt x="6618198" y="854635"/>
                  <a:pt x="6494633" y="854635"/>
                </a:cubicBezTo>
                <a:close/>
                <a:moveTo>
                  <a:pt x="5638925" y="487798"/>
                </a:moveTo>
                <a:cubicBezTo>
                  <a:pt x="5733315" y="487798"/>
                  <a:pt x="5809833" y="564316"/>
                  <a:pt x="5809833" y="658706"/>
                </a:cubicBezTo>
                <a:cubicBezTo>
                  <a:pt x="5809833" y="753096"/>
                  <a:pt x="5733315" y="829614"/>
                  <a:pt x="5638925" y="829614"/>
                </a:cubicBezTo>
                <a:cubicBezTo>
                  <a:pt x="5544536" y="829614"/>
                  <a:pt x="5468018" y="753096"/>
                  <a:pt x="5468018" y="658706"/>
                </a:cubicBezTo>
                <a:cubicBezTo>
                  <a:pt x="5468018" y="564316"/>
                  <a:pt x="5544536" y="487798"/>
                  <a:pt x="5638925" y="487798"/>
                </a:cubicBezTo>
                <a:close/>
                <a:moveTo>
                  <a:pt x="7655475" y="458262"/>
                </a:moveTo>
                <a:cubicBezTo>
                  <a:pt x="7861613" y="458262"/>
                  <a:pt x="8028720" y="625369"/>
                  <a:pt x="8028720" y="831507"/>
                </a:cubicBezTo>
                <a:cubicBezTo>
                  <a:pt x="8028720" y="1037645"/>
                  <a:pt x="7861613" y="1204752"/>
                  <a:pt x="7655475" y="1204752"/>
                </a:cubicBezTo>
                <a:cubicBezTo>
                  <a:pt x="7449337" y="1204752"/>
                  <a:pt x="7282230" y="1037645"/>
                  <a:pt x="7282230" y="831507"/>
                </a:cubicBezTo>
                <a:cubicBezTo>
                  <a:pt x="7282230" y="625369"/>
                  <a:pt x="7449337" y="458262"/>
                  <a:pt x="7655475" y="458262"/>
                </a:cubicBezTo>
                <a:close/>
                <a:moveTo>
                  <a:pt x="5638926" y="434974"/>
                </a:moveTo>
                <a:cubicBezTo>
                  <a:pt x="5515362" y="434974"/>
                  <a:pt x="5415194" y="535143"/>
                  <a:pt x="5415194" y="658708"/>
                </a:cubicBezTo>
                <a:cubicBezTo>
                  <a:pt x="5415194" y="782273"/>
                  <a:pt x="5515362" y="882442"/>
                  <a:pt x="5638926" y="882442"/>
                </a:cubicBezTo>
                <a:cubicBezTo>
                  <a:pt x="5762491" y="882442"/>
                  <a:pt x="5862659" y="782273"/>
                  <a:pt x="5862659" y="658708"/>
                </a:cubicBezTo>
                <a:cubicBezTo>
                  <a:pt x="5862659" y="535143"/>
                  <a:pt x="5762491" y="434974"/>
                  <a:pt x="5638926" y="434974"/>
                </a:cubicBezTo>
                <a:close/>
                <a:moveTo>
                  <a:pt x="1427607" y="420152"/>
                </a:moveTo>
                <a:cubicBezTo>
                  <a:pt x="1395373" y="420152"/>
                  <a:pt x="1369243" y="446282"/>
                  <a:pt x="1369243" y="478516"/>
                </a:cubicBezTo>
                <a:cubicBezTo>
                  <a:pt x="1369243" y="510750"/>
                  <a:pt x="1395373" y="536880"/>
                  <a:pt x="1427607" y="536880"/>
                </a:cubicBezTo>
                <a:cubicBezTo>
                  <a:pt x="1459841" y="536880"/>
                  <a:pt x="1485971" y="510750"/>
                  <a:pt x="1485971" y="478516"/>
                </a:cubicBezTo>
                <a:cubicBezTo>
                  <a:pt x="1485971" y="446282"/>
                  <a:pt x="1459841" y="420152"/>
                  <a:pt x="1427607" y="420152"/>
                </a:cubicBezTo>
                <a:close/>
                <a:moveTo>
                  <a:pt x="9668686" y="359109"/>
                </a:moveTo>
                <a:cubicBezTo>
                  <a:pt x="9874824" y="359109"/>
                  <a:pt x="10041931" y="526216"/>
                  <a:pt x="10041931" y="732354"/>
                </a:cubicBezTo>
                <a:cubicBezTo>
                  <a:pt x="10041931" y="938492"/>
                  <a:pt x="9874824" y="1105599"/>
                  <a:pt x="9668686" y="1105599"/>
                </a:cubicBezTo>
                <a:cubicBezTo>
                  <a:pt x="9462548" y="1105599"/>
                  <a:pt x="9295441" y="938492"/>
                  <a:pt x="9295441" y="732354"/>
                </a:cubicBezTo>
                <a:cubicBezTo>
                  <a:pt x="9295441" y="526216"/>
                  <a:pt x="9462548" y="359109"/>
                  <a:pt x="9668686" y="359109"/>
                </a:cubicBezTo>
                <a:close/>
                <a:moveTo>
                  <a:pt x="715236" y="347155"/>
                </a:moveTo>
                <a:cubicBezTo>
                  <a:pt x="921374" y="347155"/>
                  <a:pt x="1088480" y="514262"/>
                  <a:pt x="1088480" y="720400"/>
                </a:cubicBezTo>
                <a:cubicBezTo>
                  <a:pt x="1088480" y="926538"/>
                  <a:pt x="921374" y="1093646"/>
                  <a:pt x="715236" y="1093646"/>
                </a:cubicBezTo>
                <a:cubicBezTo>
                  <a:pt x="509098" y="1093646"/>
                  <a:pt x="341991" y="926538"/>
                  <a:pt x="341991" y="720400"/>
                </a:cubicBezTo>
                <a:cubicBezTo>
                  <a:pt x="341991" y="514262"/>
                  <a:pt x="509098" y="347155"/>
                  <a:pt x="715236" y="347155"/>
                </a:cubicBezTo>
                <a:close/>
                <a:moveTo>
                  <a:pt x="7655475" y="342896"/>
                </a:moveTo>
                <a:cubicBezTo>
                  <a:pt x="7385622" y="342896"/>
                  <a:pt x="7166862" y="561655"/>
                  <a:pt x="7166862" y="831509"/>
                </a:cubicBezTo>
                <a:cubicBezTo>
                  <a:pt x="7166862" y="1101364"/>
                  <a:pt x="7385622" y="1320122"/>
                  <a:pt x="7655475" y="1320122"/>
                </a:cubicBezTo>
                <a:cubicBezTo>
                  <a:pt x="7925329" y="1320122"/>
                  <a:pt x="8144088" y="1101364"/>
                  <a:pt x="8144088" y="831509"/>
                </a:cubicBezTo>
                <a:cubicBezTo>
                  <a:pt x="8144088" y="561655"/>
                  <a:pt x="7925329" y="342896"/>
                  <a:pt x="7655475" y="342896"/>
                </a:cubicBezTo>
                <a:close/>
                <a:moveTo>
                  <a:pt x="5977775" y="334895"/>
                </a:moveTo>
                <a:cubicBezTo>
                  <a:pt x="5945542" y="334895"/>
                  <a:pt x="5919412" y="361025"/>
                  <a:pt x="5919412" y="393259"/>
                </a:cubicBezTo>
                <a:cubicBezTo>
                  <a:pt x="5919412" y="425493"/>
                  <a:pt x="5945542" y="451623"/>
                  <a:pt x="5977775" y="451623"/>
                </a:cubicBezTo>
                <a:cubicBezTo>
                  <a:pt x="6010008" y="451623"/>
                  <a:pt x="6036139" y="425493"/>
                  <a:pt x="6036139" y="393259"/>
                </a:cubicBezTo>
                <a:cubicBezTo>
                  <a:pt x="6036139" y="361025"/>
                  <a:pt x="6010008" y="334895"/>
                  <a:pt x="5977775" y="334895"/>
                </a:cubicBezTo>
                <a:close/>
                <a:moveTo>
                  <a:pt x="4623357" y="262237"/>
                </a:moveTo>
                <a:cubicBezTo>
                  <a:pt x="4829494" y="262237"/>
                  <a:pt x="4996602" y="429344"/>
                  <a:pt x="4996602" y="635482"/>
                </a:cubicBezTo>
                <a:cubicBezTo>
                  <a:pt x="4996602" y="841620"/>
                  <a:pt x="4829494" y="1008727"/>
                  <a:pt x="4623357" y="1008727"/>
                </a:cubicBezTo>
                <a:cubicBezTo>
                  <a:pt x="4417218" y="1008727"/>
                  <a:pt x="4250111" y="841620"/>
                  <a:pt x="4250111" y="635482"/>
                </a:cubicBezTo>
                <a:cubicBezTo>
                  <a:pt x="4250111" y="429344"/>
                  <a:pt x="4417218" y="262237"/>
                  <a:pt x="4623357" y="262237"/>
                </a:cubicBezTo>
                <a:close/>
                <a:moveTo>
                  <a:pt x="11431684" y="249738"/>
                </a:moveTo>
                <a:cubicBezTo>
                  <a:pt x="11399450" y="249738"/>
                  <a:pt x="11373320" y="275868"/>
                  <a:pt x="11373320" y="308102"/>
                </a:cubicBezTo>
                <a:cubicBezTo>
                  <a:pt x="11373320" y="340336"/>
                  <a:pt x="11399450" y="366466"/>
                  <a:pt x="11431684" y="366466"/>
                </a:cubicBezTo>
                <a:cubicBezTo>
                  <a:pt x="11463918" y="366466"/>
                  <a:pt x="11490048" y="340336"/>
                  <a:pt x="11490048" y="308102"/>
                </a:cubicBezTo>
                <a:cubicBezTo>
                  <a:pt x="11490048" y="275868"/>
                  <a:pt x="11463918" y="249738"/>
                  <a:pt x="11431684" y="249738"/>
                </a:cubicBezTo>
                <a:close/>
                <a:moveTo>
                  <a:pt x="9668686" y="243743"/>
                </a:moveTo>
                <a:cubicBezTo>
                  <a:pt x="9398832" y="243743"/>
                  <a:pt x="9180073" y="462502"/>
                  <a:pt x="9180073" y="732356"/>
                </a:cubicBezTo>
                <a:cubicBezTo>
                  <a:pt x="9180073" y="1002210"/>
                  <a:pt x="9398832" y="1220970"/>
                  <a:pt x="9668686" y="1220970"/>
                </a:cubicBezTo>
                <a:cubicBezTo>
                  <a:pt x="9938540" y="1220970"/>
                  <a:pt x="10157299" y="1002210"/>
                  <a:pt x="10157299" y="732356"/>
                </a:cubicBezTo>
                <a:cubicBezTo>
                  <a:pt x="10157299" y="462502"/>
                  <a:pt x="9938540" y="243743"/>
                  <a:pt x="9668686" y="243743"/>
                </a:cubicBezTo>
                <a:close/>
                <a:moveTo>
                  <a:pt x="715236" y="231786"/>
                </a:moveTo>
                <a:cubicBezTo>
                  <a:pt x="445382" y="231786"/>
                  <a:pt x="226623" y="450545"/>
                  <a:pt x="226623" y="720399"/>
                </a:cubicBezTo>
                <a:cubicBezTo>
                  <a:pt x="226623" y="990253"/>
                  <a:pt x="445382" y="1209013"/>
                  <a:pt x="715236" y="1209013"/>
                </a:cubicBezTo>
                <a:cubicBezTo>
                  <a:pt x="985089" y="1209013"/>
                  <a:pt x="1203848" y="990253"/>
                  <a:pt x="1203848" y="720399"/>
                </a:cubicBezTo>
                <a:cubicBezTo>
                  <a:pt x="1203848" y="450545"/>
                  <a:pt x="985089" y="231786"/>
                  <a:pt x="715236" y="231786"/>
                </a:cubicBezTo>
                <a:close/>
                <a:moveTo>
                  <a:pt x="2989115" y="185379"/>
                </a:moveTo>
                <a:cubicBezTo>
                  <a:pt x="3284598" y="185379"/>
                  <a:pt x="3524136" y="424915"/>
                  <a:pt x="3524136" y="720398"/>
                </a:cubicBezTo>
                <a:cubicBezTo>
                  <a:pt x="3524136" y="1015881"/>
                  <a:pt x="3284598" y="1255418"/>
                  <a:pt x="2989115" y="1255418"/>
                </a:cubicBezTo>
                <a:cubicBezTo>
                  <a:pt x="2693632" y="1255418"/>
                  <a:pt x="2454096" y="1015881"/>
                  <a:pt x="2454096" y="720398"/>
                </a:cubicBezTo>
                <a:cubicBezTo>
                  <a:pt x="2454096" y="424915"/>
                  <a:pt x="2693632" y="185379"/>
                  <a:pt x="2989115" y="185379"/>
                </a:cubicBezTo>
                <a:close/>
                <a:moveTo>
                  <a:pt x="4623358" y="146870"/>
                </a:moveTo>
                <a:cubicBezTo>
                  <a:pt x="4353503" y="146870"/>
                  <a:pt x="4134749" y="365629"/>
                  <a:pt x="4134749" y="635483"/>
                </a:cubicBezTo>
                <a:cubicBezTo>
                  <a:pt x="4134749" y="905337"/>
                  <a:pt x="4353503" y="1124097"/>
                  <a:pt x="4623358" y="1124097"/>
                </a:cubicBezTo>
                <a:cubicBezTo>
                  <a:pt x="4893209" y="1124097"/>
                  <a:pt x="5111973" y="905337"/>
                  <a:pt x="5111973" y="635483"/>
                </a:cubicBezTo>
                <a:cubicBezTo>
                  <a:pt x="5111973" y="365629"/>
                  <a:pt x="4893209" y="146870"/>
                  <a:pt x="4623358" y="146870"/>
                </a:cubicBezTo>
                <a:close/>
                <a:moveTo>
                  <a:pt x="8678136" y="60876"/>
                </a:moveTo>
                <a:cubicBezTo>
                  <a:pt x="8772526" y="60876"/>
                  <a:pt x="8849044" y="137394"/>
                  <a:pt x="8849044" y="231784"/>
                </a:cubicBezTo>
                <a:cubicBezTo>
                  <a:pt x="8849044" y="326174"/>
                  <a:pt x="8772526" y="402692"/>
                  <a:pt x="8678136" y="402692"/>
                </a:cubicBezTo>
                <a:cubicBezTo>
                  <a:pt x="8583746" y="402692"/>
                  <a:pt x="8507228" y="326174"/>
                  <a:pt x="8507228" y="231784"/>
                </a:cubicBezTo>
                <a:cubicBezTo>
                  <a:pt x="8507228" y="137394"/>
                  <a:pt x="8583746" y="60876"/>
                  <a:pt x="8678136" y="60876"/>
                </a:cubicBezTo>
                <a:close/>
                <a:moveTo>
                  <a:pt x="9921683" y="49727"/>
                </a:moveTo>
                <a:cubicBezTo>
                  <a:pt x="9889449" y="49727"/>
                  <a:pt x="9863319" y="75856"/>
                  <a:pt x="9863319" y="108090"/>
                </a:cubicBezTo>
                <a:cubicBezTo>
                  <a:pt x="9863319" y="140324"/>
                  <a:pt x="9889449" y="166454"/>
                  <a:pt x="9921683" y="166454"/>
                </a:cubicBezTo>
                <a:cubicBezTo>
                  <a:pt x="9953917" y="166454"/>
                  <a:pt x="9980047" y="140324"/>
                  <a:pt x="9980047" y="108090"/>
                </a:cubicBezTo>
                <a:cubicBezTo>
                  <a:pt x="9980047" y="75856"/>
                  <a:pt x="9953917" y="49727"/>
                  <a:pt x="9921683" y="49727"/>
                </a:cubicBezTo>
                <a:close/>
                <a:moveTo>
                  <a:pt x="284987" y="49727"/>
                </a:moveTo>
                <a:cubicBezTo>
                  <a:pt x="252753" y="49727"/>
                  <a:pt x="226623" y="75856"/>
                  <a:pt x="226623" y="108090"/>
                </a:cubicBezTo>
                <a:cubicBezTo>
                  <a:pt x="226623" y="140324"/>
                  <a:pt x="252753" y="166454"/>
                  <a:pt x="284987" y="166454"/>
                </a:cubicBezTo>
                <a:cubicBezTo>
                  <a:pt x="317221" y="166454"/>
                  <a:pt x="343351" y="140324"/>
                  <a:pt x="343351" y="108090"/>
                </a:cubicBezTo>
                <a:cubicBezTo>
                  <a:pt x="343351" y="75856"/>
                  <a:pt x="317221" y="49727"/>
                  <a:pt x="284987" y="49727"/>
                </a:cubicBezTo>
                <a:close/>
                <a:moveTo>
                  <a:pt x="7503419" y="31975"/>
                </a:moveTo>
                <a:cubicBezTo>
                  <a:pt x="7471186" y="31975"/>
                  <a:pt x="7445055" y="58105"/>
                  <a:pt x="7445055" y="90339"/>
                </a:cubicBezTo>
                <a:cubicBezTo>
                  <a:pt x="7445055" y="122573"/>
                  <a:pt x="7471186" y="148703"/>
                  <a:pt x="7503419" y="148703"/>
                </a:cubicBezTo>
                <a:cubicBezTo>
                  <a:pt x="7535653" y="148703"/>
                  <a:pt x="7561783" y="122573"/>
                  <a:pt x="7561783" y="90339"/>
                </a:cubicBezTo>
                <a:cubicBezTo>
                  <a:pt x="7561783" y="58105"/>
                  <a:pt x="7535653" y="31975"/>
                  <a:pt x="7503419" y="31975"/>
                </a:cubicBezTo>
                <a:close/>
                <a:moveTo>
                  <a:pt x="2989118" y="20009"/>
                </a:moveTo>
                <a:cubicBezTo>
                  <a:pt x="2602302" y="20009"/>
                  <a:pt x="2288728" y="333584"/>
                  <a:pt x="2288728" y="720399"/>
                </a:cubicBezTo>
                <a:cubicBezTo>
                  <a:pt x="2288728" y="1107215"/>
                  <a:pt x="2602302" y="1420790"/>
                  <a:pt x="2989118" y="1420790"/>
                </a:cubicBezTo>
                <a:cubicBezTo>
                  <a:pt x="3375933" y="1420790"/>
                  <a:pt x="3689506" y="1107215"/>
                  <a:pt x="3689506" y="720399"/>
                </a:cubicBezTo>
                <a:cubicBezTo>
                  <a:pt x="3689506" y="333584"/>
                  <a:pt x="3375933" y="20009"/>
                  <a:pt x="2989118" y="20009"/>
                </a:cubicBezTo>
                <a:close/>
                <a:moveTo>
                  <a:pt x="8678136" y="8052"/>
                </a:moveTo>
                <a:cubicBezTo>
                  <a:pt x="8554571" y="8052"/>
                  <a:pt x="8454402" y="108222"/>
                  <a:pt x="8454402" y="231786"/>
                </a:cubicBezTo>
                <a:cubicBezTo>
                  <a:pt x="8454402" y="355351"/>
                  <a:pt x="8554571" y="455520"/>
                  <a:pt x="8678136" y="455520"/>
                </a:cubicBezTo>
                <a:cubicBezTo>
                  <a:pt x="8801701" y="455520"/>
                  <a:pt x="8901870" y="355351"/>
                  <a:pt x="8901870" y="231786"/>
                </a:cubicBezTo>
                <a:cubicBezTo>
                  <a:pt x="8901870" y="108222"/>
                  <a:pt x="8801701" y="8052"/>
                  <a:pt x="8678136" y="8052"/>
                </a:cubicBezTo>
                <a:close/>
                <a:moveTo>
                  <a:pt x="0" y="2"/>
                </a:moveTo>
                <a:lnTo>
                  <a:pt x="1948105" y="2"/>
                </a:lnTo>
                <a:lnTo>
                  <a:pt x="1946088" y="20009"/>
                </a:lnTo>
                <a:cubicBezTo>
                  <a:pt x="1946088" y="143574"/>
                  <a:pt x="2046257" y="243743"/>
                  <a:pt x="2169825" y="243743"/>
                </a:cubicBezTo>
                <a:cubicBezTo>
                  <a:pt x="2293389" y="243743"/>
                  <a:pt x="2393558" y="143574"/>
                  <a:pt x="2393558" y="20009"/>
                </a:cubicBezTo>
                <a:lnTo>
                  <a:pt x="2391541" y="2"/>
                </a:lnTo>
                <a:lnTo>
                  <a:pt x="10752914" y="2"/>
                </a:lnTo>
                <a:lnTo>
                  <a:pt x="10750897" y="20009"/>
                </a:lnTo>
                <a:cubicBezTo>
                  <a:pt x="10750897" y="406824"/>
                  <a:pt x="11064472" y="720399"/>
                  <a:pt x="11451287" y="720399"/>
                </a:cubicBezTo>
                <a:cubicBezTo>
                  <a:pt x="11838102" y="720399"/>
                  <a:pt x="12151677" y="406824"/>
                  <a:pt x="12151677" y="20009"/>
                </a:cubicBezTo>
                <a:lnTo>
                  <a:pt x="12149660" y="2"/>
                </a:lnTo>
                <a:lnTo>
                  <a:pt x="12191992" y="2"/>
                </a:lnTo>
                <a:lnTo>
                  <a:pt x="12191992" y="3886475"/>
                </a:lnTo>
                <a:lnTo>
                  <a:pt x="12176454" y="3888041"/>
                </a:lnTo>
                <a:cubicBezTo>
                  <a:pt x="11953801" y="3933602"/>
                  <a:pt x="11786314" y="4130605"/>
                  <a:pt x="11786314" y="4366727"/>
                </a:cubicBezTo>
                <a:cubicBezTo>
                  <a:pt x="11786314" y="4602849"/>
                  <a:pt x="11953801" y="4799852"/>
                  <a:pt x="12176454" y="4845413"/>
                </a:cubicBezTo>
                <a:lnTo>
                  <a:pt x="12191992" y="4846980"/>
                </a:lnTo>
                <a:lnTo>
                  <a:pt x="12191992" y="6857998"/>
                </a:lnTo>
                <a:lnTo>
                  <a:pt x="4535621" y="6857998"/>
                </a:lnTo>
                <a:lnTo>
                  <a:pt x="4534902" y="6855682"/>
                </a:lnTo>
                <a:cubicBezTo>
                  <a:pt x="4460727" y="6680312"/>
                  <a:pt x="4287076" y="6557259"/>
                  <a:pt x="4084692" y="6557259"/>
                </a:cubicBezTo>
                <a:cubicBezTo>
                  <a:pt x="3882299" y="6557259"/>
                  <a:pt x="3708652" y="6680312"/>
                  <a:pt x="3634477" y="6855682"/>
                </a:cubicBezTo>
                <a:lnTo>
                  <a:pt x="3633758" y="6857998"/>
                </a:lnTo>
                <a:lnTo>
                  <a:pt x="2280582" y="6857998"/>
                </a:lnTo>
                <a:lnTo>
                  <a:pt x="2276322" y="6844276"/>
                </a:lnTo>
                <a:cubicBezTo>
                  <a:pt x="2242357" y="6763974"/>
                  <a:pt x="2162844" y="6707629"/>
                  <a:pt x="2070168" y="6707629"/>
                </a:cubicBezTo>
                <a:cubicBezTo>
                  <a:pt x="1977494" y="6707629"/>
                  <a:pt x="1897981" y="6763974"/>
                  <a:pt x="1864016" y="6844276"/>
                </a:cubicBezTo>
                <a:lnTo>
                  <a:pt x="1859756" y="6857998"/>
                </a:lnTo>
                <a:lnTo>
                  <a:pt x="0" y="6857998"/>
                </a:lnTo>
                <a:lnTo>
                  <a:pt x="0" y="4757338"/>
                </a:lnTo>
                <a:lnTo>
                  <a:pt x="11208" y="4758467"/>
                </a:lnTo>
                <a:cubicBezTo>
                  <a:pt x="134773" y="4758467"/>
                  <a:pt x="234942" y="4658298"/>
                  <a:pt x="234942" y="4534733"/>
                </a:cubicBezTo>
                <a:cubicBezTo>
                  <a:pt x="234942" y="4411168"/>
                  <a:pt x="134773" y="4310999"/>
                  <a:pt x="11208" y="4310999"/>
                </a:cubicBezTo>
                <a:lnTo>
                  <a:pt x="0" y="4312129"/>
                </a:lnTo>
                <a:lnTo>
                  <a:pt x="0" y="3015052"/>
                </a:lnTo>
                <a:lnTo>
                  <a:pt x="1" y="3015052"/>
                </a:lnTo>
                <a:cubicBezTo>
                  <a:pt x="269855" y="3015052"/>
                  <a:pt x="488614" y="2796292"/>
                  <a:pt x="488614" y="2526440"/>
                </a:cubicBezTo>
                <a:cubicBezTo>
                  <a:pt x="488614" y="2256585"/>
                  <a:pt x="269855" y="2037826"/>
                  <a:pt x="1" y="2037826"/>
                </a:cubicBezTo>
                <a:lnTo>
                  <a:pt x="0" y="2037826"/>
                </a:lnTo>
                <a:close/>
                <a:moveTo>
                  <a:pt x="2002952" y="1"/>
                </a:moveTo>
                <a:lnTo>
                  <a:pt x="2336690" y="1"/>
                </a:lnTo>
                <a:lnTo>
                  <a:pt x="2340729" y="20008"/>
                </a:lnTo>
                <a:cubicBezTo>
                  <a:pt x="2340729" y="114398"/>
                  <a:pt x="2264212" y="190916"/>
                  <a:pt x="2169822" y="190916"/>
                </a:cubicBezTo>
                <a:cubicBezTo>
                  <a:pt x="2075430" y="190916"/>
                  <a:pt x="1998913" y="114398"/>
                  <a:pt x="1998913" y="20008"/>
                </a:cubicBezTo>
                <a:close/>
                <a:moveTo>
                  <a:pt x="10918285" y="0"/>
                </a:moveTo>
                <a:lnTo>
                  <a:pt x="11984289" y="0"/>
                </a:lnTo>
                <a:lnTo>
                  <a:pt x="11986306" y="20007"/>
                </a:lnTo>
                <a:cubicBezTo>
                  <a:pt x="11986306" y="315490"/>
                  <a:pt x="11746770" y="555026"/>
                  <a:pt x="11451287" y="555026"/>
                </a:cubicBezTo>
                <a:cubicBezTo>
                  <a:pt x="11155804" y="555026"/>
                  <a:pt x="10916268" y="315490"/>
                  <a:pt x="10916268" y="20007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uk-UA"/>
          </a:p>
        </p:txBody>
      </p:sp>
      <p:grpSp>
        <p:nvGrpSpPr>
          <p:cNvPr id="19" name="Group 18"/>
          <p:cNvGrpSpPr/>
          <p:nvPr/>
        </p:nvGrpSpPr>
        <p:grpSpPr>
          <a:xfrm>
            <a:off x="0" y="0"/>
            <a:ext cx="6209163" cy="6858000"/>
            <a:chOff x="0" y="0"/>
            <a:chExt cx="6209163" cy="6858000"/>
          </a:xfrm>
        </p:grpSpPr>
        <p:sp>
          <p:nvSpPr>
            <p:cNvPr id="648" name="Freeform 647"/>
            <p:cNvSpPr/>
            <p:nvPr/>
          </p:nvSpPr>
          <p:spPr>
            <a:xfrm>
              <a:off x="0" y="0"/>
              <a:ext cx="6209163" cy="6858000"/>
            </a:xfrm>
            <a:custGeom>
              <a:avLst/>
              <a:gdLst>
                <a:gd name="connsiteX0" fmla="*/ 0 w 6209163"/>
                <a:gd name="connsiteY0" fmla="*/ 0 h 6858000"/>
                <a:gd name="connsiteX1" fmla="*/ 6209163 w 6209163"/>
                <a:gd name="connsiteY1" fmla="*/ 0 h 6858000"/>
                <a:gd name="connsiteX2" fmla="*/ 6207535 w 6209163"/>
                <a:gd name="connsiteY2" fmla="*/ 8290 h 6858000"/>
                <a:gd name="connsiteX3" fmla="*/ 3834487 w 6209163"/>
                <a:gd name="connsiteY3" fmla="*/ 1842448 h 6858000"/>
                <a:gd name="connsiteX4" fmla="*/ 504433 w 6209163"/>
                <a:gd name="connsiteY4" fmla="*/ 3343701 h 6858000"/>
                <a:gd name="connsiteX5" fmla="*/ 504433 w 6209163"/>
                <a:gd name="connsiteY5" fmla="*/ 3357349 h 6858000"/>
                <a:gd name="connsiteX6" fmla="*/ 2046630 w 6209163"/>
                <a:gd name="connsiteY6" fmla="*/ 5882185 h 6858000"/>
                <a:gd name="connsiteX7" fmla="*/ 3279712 w 6209163"/>
                <a:gd name="connsiteY7" fmla="*/ 6813110 h 6858000"/>
                <a:gd name="connsiteX8" fmla="*/ 3352489 w 6209163"/>
                <a:gd name="connsiteY8" fmla="*/ 6858000 h 6858000"/>
                <a:gd name="connsiteX9" fmla="*/ 0 w 6209163"/>
                <a:gd name="connsiteY9" fmla="*/ 6858000 h 6858000"/>
                <a:gd name="connsiteX10" fmla="*/ 0 w 6209163"/>
                <a:gd name="connsiteY10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9163" h="6858000">
                  <a:moveTo>
                    <a:pt x="0" y="0"/>
                  </a:moveTo>
                  <a:lnTo>
                    <a:pt x="6209163" y="0"/>
                  </a:lnTo>
                  <a:lnTo>
                    <a:pt x="6207535" y="8290"/>
                  </a:lnTo>
                  <a:cubicBezTo>
                    <a:pt x="6060334" y="507055"/>
                    <a:pt x="4588526" y="1352693"/>
                    <a:pt x="3834487" y="1842448"/>
                  </a:cubicBezTo>
                  <a:cubicBezTo>
                    <a:pt x="2906439" y="2445224"/>
                    <a:pt x="1059442" y="3091217"/>
                    <a:pt x="504433" y="3343701"/>
                  </a:cubicBezTo>
                  <a:cubicBezTo>
                    <a:pt x="-50576" y="3596185"/>
                    <a:pt x="504433" y="3357349"/>
                    <a:pt x="504433" y="3357349"/>
                  </a:cubicBezTo>
                  <a:cubicBezTo>
                    <a:pt x="761466" y="3780430"/>
                    <a:pt x="1480248" y="5229367"/>
                    <a:pt x="2046630" y="5882185"/>
                  </a:cubicBezTo>
                  <a:cubicBezTo>
                    <a:pt x="2365220" y="6249395"/>
                    <a:pt x="2873812" y="6563347"/>
                    <a:pt x="3279712" y="6813110"/>
                  </a:cubicBezTo>
                  <a:lnTo>
                    <a:pt x="3352489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47" name="Freeform 646"/>
            <p:cNvSpPr/>
            <p:nvPr/>
          </p:nvSpPr>
          <p:spPr>
            <a:xfrm>
              <a:off x="0" y="0"/>
              <a:ext cx="6209163" cy="6857996"/>
            </a:xfrm>
            <a:custGeom>
              <a:avLst/>
              <a:gdLst>
                <a:gd name="connsiteX0" fmla="*/ 2026563 w 6209163"/>
                <a:gd name="connsiteY0" fmla="*/ 6760454 h 6857996"/>
                <a:gd name="connsiteX1" fmla="*/ 2147415 w 6209163"/>
                <a:gd name="connsiteY1" fmla="*/ 6810512 h 6857996"/>
                <a:gd name="connsiteX2" fmla="*/ 2179430 w 6209163"/>
                <a:gd name="connsiteY2" fmla="*/ 6857996 h 6857996"/>
                <a:gd name="connsiteX3" fmla="*/ 1873699 w 6209163"/>
                <a:gd name="connsiteY3" fmla="*/ 6857996 h 6857996"/>
                <a:gd name="connsiteX4" fmla="*/ 1905713 w 6209163"/>
                <a:gd name="connsiteY4" fmla="*/ 6810512 h 6857996"/>
                <a:gd name="connsiteX5" fmla="*/ 2026563 w 6209163"/>
                <a:gd name="connsiteY5" fmla="*/ 6760454 h 6857996"/>
                <a:gd name="connsiteX6" fmla="*/ 112461 w 6209163"/>
                <a:gd name="connsiteY6" fmla="*/ 6733625 h 6857996"/>
                <a:gd name="connsiteX7" fmla="*/ 54097 w 6209163"/>
                <a:gd name="connsiteY7" fmla="*/ 6791989 h 6857996"/>
                <a:gd name="connsiteX8" fmla="*/ 112461 w 6209163"/>
                <a:gd name="connsiteY8" fmla="*/ 6850353 h 6857996"/>
                <a:gd name="connsiteX9" fmla="*/ 170825 w 6209163"/>
                <a:gd name="connsiteY9" fmla="*/ 6791989 h 6857996"/>
                <a:gd name="connsiteX10" fmla="*/ 112461 w 6209163"/>
                <a:gd name="connsiteY10" fmla="*/ 6733625 h 6857996"/>
                <a:gd name="connsiteX11" fmla="*/ 1638105 w 6209163"/>
                <a:gd name="connsiteY11" fmla="*/ 6430705 h 6857996"/>
                <a:gd name="connsiteX12" fmla="*/ 1579741 w 6209163"/>
                <a:gd name="connsiteY12" fmla="*/ 6489069 h 6857996"/>
                <a:gd name="connsiteX13" fmla="*/ 1638105 w 6209163"/>
                <a:gd name="connsiteY13" fmla="*/ 6547433 h 6857996"/>
                <a:gd name="connsiteX14" fmla="*/ 1696469 w 6209163"/>
                <a:gd name="connsiteY14" fmla="*/ 6489069 h 6857996"/>
                <a:gd name="connsiteX15" fmla="*/ 1638105 w 6209163"/>
                <a:gd name="connsiteY15" fmla="*/ 6430705 h 6857996"/>
                <a:gd name="connsiteX16" fmla="*/ 527942 w 6209163"/>
                <a:gd name="connsiteY16" fmla="*/ 5845769 h 6857996"/>
                <a:gd name="connsiteX17" fmla="*/ 901187 w 6209163"/>
                <a:gd name="connsiteY17" fmla="*/ 6219014 h 6857996"/>
                <a:gd name="connsiteX18" fmla="*/ 527942 w 6209163"/>
                <a:gd name="connsiteY18" fmla="*/ 6592259 h 6857996"/>
                <a:gd name="connsiteX19" fmla="*/ 154697 w 6209163"/>
                <a:gd name="connsiteY19" fmla="*/ 6219014 h 6857996"/>
                <a:gd name="connsiteX20" fmla="*/ 527942 w 6209163"/>
                <a:gd name="connsiteY20" fmla="*/ 5845769 h 6857996"/>
                <a:gd name="connsiteX21" fmla="*/ 1252054 w 6209163"/>
                <a:gd name="connsiteY21" fmla="*/ 5748150 h 6857996"/>
                <a:gd name="connsiteX22" fmla="*/ 1193690 w 6209163"/>
                <a:gd name="connsiteY22" fmla="*/ 5806514 h 6857996"/>
                <a:gd name="connsiteX23" fmla="*/ 1252054 w 6209163"/>
                <a:gd name="connsiteY23" fmla="*/ 5864878 h 6857996"/>
                <a:gd name="connsiteX24" fmla="*/ 1310418 w 6209163"/>
                <a:gd name="connsiteY24" fmla="*/ 5806514 h 6857996"/>
                <a:gd name="connsiteX25" fmla="*/ 1252054 w 6209163"/>
                <a:gd name="connsiteY25" fmla="*/ 5748150 h 6857996"/>
                <a:gd name="connsiteX26" fmla="*/ 527943 w 6209163"/>
                <a:gd name="connsiteY26" fmla="*/ 5730401 h 6857996"/>
                <a:gd name="connsiteX27" fmla="*/ 39330 w 6209163"/>
                <a:gd name="connsiteY27" fmla="*/ 6219014 h 6857996"/>
                <a:gd name="connsiteX28" fmla="*/ 527943 w 6209163"/>
                <a:gd name="connsiteY28" fmla="*/ 6707627 h 6857996"/>
                <a:gd name="connsiteX29" fmla="*/ 1016555 w 6209163"/>
                <a:gd name="connsiteY29" fmla="*/ 6219014 h 6857996"/>
                <a:gd name="connsiteX30" fmla="*/ 527943 w 6209163"/>
                <a:gd name="connsiteY30" fmla="*/ 5730401 h 6857996"/>
                <a:gd name="connsiteX31" fmla="*/ 259747 w 6209163"/>
                <a:gd name="connsiteY31" fmla="*/ 5110755 h 6857996"/>
                <a:gd name="connsiteX32" fmla="*/ 201383 w 6209163"/>
                <a:gd name="connsiteY32" fmla="*/ 5169119 h 6857996"/>
                <a:gd name="connsiteX33" fmla="*/ 259747 w 6209163"/>
                <a:gd name="connsiteY33" fmla="*/ 5227483 h 6857996"/>
                <a:gd name="connsiteX34" fmla="*/ 318111 w 6209163"/>
                <a:gd name="connsiteY34" fmla="*/ 5169119 h 6857996"/>
                <a:gd name="connsiteX35" fmla="*/ 259747 w 6209163"/>
                <a:gd name="connsiteY35" fmla="*/ 5110755 h 6857996"/>
                <a:gd name="connsiteX36" fmla="*/ 1363147 w 6209163"/>
                <a:gd name="connsiteY36" fmla="*/ 4883262 h 6857996"/>
                <a:gd name="connsiteX37" fmla="*/ 1377543 w 6209163"/>
                <a:gd name="connsiteY37" fmla="*/ 4907982 h 6857996"/>
                <a:gd name="connsiteX38" fmla="*/ 1828293 w 6209163"/>
                <a:gd name="connsiteY38" fmla="*/ 5603618 h 6857996"/>
                <a:gd name="connsiteX39" fmla="*/ 1911033 w 6209163"/>
                <a:gd name="connsiteY39" fmla="*/ 5713892 h 6857996"/>
                <a:gd name="connsiteX40" fmla="*/ 1907705 w 6209163"/>
                <a:gd name="connsiteY40" fmla="*/ 5714925 h 6857996"/>
                <a:gd name="connsiteX41" fmla="*/ 1799879 w 6209163"/>
                <a:gd name="connsiteY41" fmla="*/ 5725795 h 6857996"/>
                <a:gd name="connsiteX42" fmla="*/ 1264860 w 6209163"/>
                <a:gd name="connsiteY42" fmla="*/ 5190776 h 6857996"/>
                <a:gd name="connsiteX43" fmla="*/ 1356233 w 6209163"/>
                <a:gd name="connsiteY43" fmla="*/ 4891642 h 6857996"/>
                <a:gd name="connsiteX44" fmla="*/ 0 w 6209163"/>
                <a:gd name="connsiteY44" fmla="*/ 4370366 h 6857996"/>
                <a:gd name="connsiteX45" fmla="*/ 34128 w 6209163"/>
                <a:gd name="connsiteY45" fmla="*/ 4377256 h 6857996"/>
                <a:gd name="connsiteX46" fmla="*/ 138511 w 6209163"/>
                <a:gd name="connsiteY46" fmla="*/ 4534732 h 6857996"/>
                <a:gd name="connsiteX47" fmla="*/ 34128 w 6209163"/>
                <a:gd name="connsiteY47" fmla="*/ 4692209 h 6857996"/>
                <a:gd name="connsiteX48" fmla="*/ 0 w 6209163"/>
                <a:gd name="connsiteY48" fmla="*/ 4699099 h 6857996"/>
                <a:gd name="connsiteX49" fmla="*/ 980586 w 6209163"/>
                <a:gd name="connsiteY49" fmla="*/ 4319479 h 6857996"/>
                <a:gd name="connsiteX50" fmla="*/ 1046414 w 6209163"/>
                <a:gd name="connsiteY50" fmla="*/ 4332770 h 6857996"/>
                <a:gd name="connsiteX51" fmla="*/ 1055505 w 6209163"/>
                <a:gd name="connsiteY51" fmla="*/ 4349135 h 6857996"/>
                <a:gd name="connsiteX52" fmla="*/ 1147185 w 6209163"/>
                <a:gd name="connsiteY52" fmla="*/ 4511729 h 6857996"/>
                <a:gd name="connsiteX53" fmla="*/ 1138063 w 6209163"/>
                <a:gd name="connsiteY53" fmla="*/ 4556911 h 6857996"/>
                <a:gd name="connsiteX54" fmla="*/ 980586 w 6209163"/>
                <a:gd name="connsiteY54" fmla="*/ 4661294 h 6857996"/>
                <a:gd name="connsiteX55" fmla="*/ 809678 w 6209163"/>
                <a:gd name="connsiteY55" fmla="*/ 4490386 h 6857996"/>
                <a:gd name="connsiteX56" fmla="*/ 980586 w 6209163"/>
                <a:gd name="connsiteY56" fmla="*/ 4319479 h 6857996"/>
                <a:gd name="connsiteX57" fmla="*/ 124409 w 6209163"/>
                <a:gd name="connsiteY57" fmla="*/ 3550365 h 6857996"/>
                <a:gd name="connsiteX58" fmla="*/ 66045 w 6209163"/>
                <a:gd name="connsiteY58" fmla="*/ 3608729 h 6857996"/>
                <a:gd name="connsiteX59" fmla="*/ 124409 w 6209163"/>
                <a:gd name="connsiteY59" fmla="*/ 3667093 h 6857996"/>
                <a:gd name="connsiteX60" fmla="*/ 182773 w 6209163"/>
                <a:gd name="connsiteY60" fmla="*/ 3608729 h 6857996"/>
                <a:gd name="connsiteX61" fmla="*/ 124409 w 6209163"/>
                <a:gd name="connsiteY61" fmla="*/ 3550365 h 6857996"/>
                <a:gd name="connsiteX62" fmla="*/ 773294 w 6209163"/>
                <a:gd name="connsiteY62" fmla="*/ 3015050 h 6857996"/>
                <a:gd name="connsiteX63" fmla="*/ 714930 w 6209163"/>
                <a:gd name="connsiteY63" fmla="*/ 3073413 h 6857996"/>
                <a:gd name="connsiteX64" fmla="*/ 773294 w 6209163"/>
                <a:gd name="connsiteY64" fmla="*/ 3131776 h 6857996"/>
                <a:gd name="connsiteX65" fmla="*/ 831657 w 6209163"/>
                <a:gd name="connsiteY65" fmla="*/ 3073413 h 6857996"/>
                <a:gd name="connsiteX66" fmla="*/ 773294 w 6209163"/>
                <a:gd name="connsiteY66" fmla="*/ 3015050 h 6857996"/>
                <a:gd name="connsiteX67" fmla="*/ 1428052 w 6209163"/>
                <a:gd name="connsiteY67" fmla="*/ 2679649 h 6857996"/>
                <a:gd name="connsiteX68" fmla="*/ 1598960 w 6209163"/>
                <a:gd name="connsiteY68" fmla="*/ 2850555 h 6857996"/>
                <a:gd name="connsiteX69" fmla="*/ 1588124 w 6209163"/>
                <a:gd name="connsiteY69" fmla="*/ 2904229 h 6857996"/>
                <a:gd name="connsiteX70" fmla="*/ 1557283 w 6209163"/>
                <a:gd name="connsiteY70" fmla="*/ 2916673 h 6857996"/>
                <a:gd name="connsiteX71" fmla="*/ 1349170 w 6209163"/>
                <a:gd name="connsiteY71" fmla="*/ 2999701 h 6857996"/>
                <a:gd name="connsiteX72" fmla="*/ 1307202 w 6209163"/>
                <a:gd name="connsiteY72" fmla="*/ 2971405 h 6857996"/>
                <a:gd name="connsiteX73" fmla="*/ 1257145 w 6209163"/>
                <a:gd name="connsiteY73" fmla="*/ 2850555 h 6857996"/>
                <a:gd name="connsiteX74" fmla="*/ 1428052 w 6209163"/>
                <a:gd name="connsiteY74" fmla="*/ 2679649 h 6857996"/>
                <a:gd name="connsiteX75" fmla="*/ 1892635 w 6209163"/>
                <a:gd name="connsiteY75" fmla="*/ 2638323 h 6857996"/>
                <a:gd name="connsiteX76" fmla="*/ 1834271 w 6209163"/>
                <a:gd name="connsiteY76" fmla="*/ 2696687 h 6857996"/>
                <a:gd name="connsiteX77" fmla="*/ 1892635 w 6209163"/>
                <a:gd name="connsiteY77" fmla="*/ 2755052 h 6857996"/>
                <a:gd name="connsiteX78" fmla="*/ 1950999 w 6209163"/>
                <a:gd name="connsiteY78" fmla="*/ 2696687 h 6857996"/>
                <a:gd name="connsiteX79" fmla="*/ 1892635 w 6209163"/>
                <a:gd name="connsiteY79" fmla="*/ 2638323 h 6857996"/>
                <a:gd name="connsiteX80" fmla="*/ 2716327 w 6209163"/>
                <a:gd name="connsiteY80" fmla="*/ 2331925 h 6857996"/>
                <a:gd name="connsiteX81" fmla="*/ 2791549 w 6209163"/>
                <a:gd name="connsiteY81" fmla="*/ 2339508 h 6857996"/>
                <a:gd name="connsiteX82" fmla="*/ 2860917 w 6209163"/>
                <a:gd name="connsiteY82" fmla="*/ 2361041 h 6857996"/>
                <a:gd name="connsiteX83" fmla="*/ 2762691 w 6209163"/>
                <a:gd name="connsiteY83" fmla="*/ 2406882 h 6857996"/>
                <a:gd name="connsiteX84" fmla="*/ 2519344 w 6209163"/>
                <a:gd name="connsiteY84" fmla="*/ 2515772 h 6857996"/>
                <a:gd name="connsiteX85" fmla="*/ 2365802 w 6209163"/>
                <a:gd name="connsiteY85" fmla="*/ 2581187 h 6857996"/>
                <a:gd name="connsiteX86" fmla="*/ 2372413 w 6209163"/>
                <a:gd name="connsiteY86" fmla="*/ 2559887 h 6857996"/>
                <a:gd name="connsiteX87" fmla="*/ 2716327 w 6209163"/>
                <a:gd name="connsiteY87" fmla="*/ 2331925 h 6857996"/>
                <a:gd name="connsiteX88" fmla="*/ 0 w 6209163"/>
                <a:gd name="connsiteY88" fmla="*/ 2157590 h 6857996"/>
                <a:gd name="connsiteX89" fmla="*/ 31618 w 6209163"/>
                <a:gd name="connsiteY89" fmla="*/ 2160778 h 6857996"/>
                <a:gd name="connsiteX90" fmla="*/ 329641 w 6209163"/>
                <a:gd name="connsiteY90" fmla="*/ 2526440 h 6857996"/>
                <a:gd name="connsiteX91" fmla="*/ 31618 w 6209163"/>
                <a:gd name="connsiteY91" fmla="*/ 2892100 h 6857996"/>
                <a:gd name="connsiteX92" fmla="*/ 0 w 6209163"/>
                <a:gd name="connsiteY92" fmla="*/ 2895287 h 6857996"/>
                <a:gd name="connsiteX93" fmla="*/ 1670066 w 6209163"/>
                <a:gd name="connsiteY93" fmla="*/ 2028568 h 6857996"/>
                <a:gd name="connsiteX94" fmla="*/ 1611702 w 6209163"/>
                <a:gd name="connsiteY94" fmla="*/ 2086932 h 6857996"/>
                <a:gd name="connsiteX95" fmla="*/ 1670066 w 6209163"/>
                <a:gd name="connsiteY95" fmla="*/ 2145296 h 6857996"/>
                <a:gd name="connsiteX96" fmla="*/ 1728430 w 6209163"/>
                <a:gd name="connsiteY96" fmla="*/ 2086932 h 6857996"/>
                <a:gd name="connsiteX97" fmla="*/ 1670066 w 6209163"/>
                <a:gd name="connsiteY97" fmla="*/ 2028568 h 6857996"/>
                <a:gd name="connsiteX98" fmla="*/ 900327 w 6209163"/>
                <a:gd name="connsiteY98" fmla="*/ 2000929 h 6857996"/>
                <a:gd name="connsiteX99" fmla="*/ 841964 w 6209163"/>
                <a:gd name="connsiteY99" fmla="*/ 2059293 h 6857996"/>
                <a:gd name="connsiteX100" fmla="*/ 900327 w 6209163"/>
                <a:gd name="connsiteY100" fmla="*/ 2117658 h 6857996"/>
                <a:gd name="connsiteX101" fmla="*/ 958691 w 6209163"/>
                <a:gd name="connsiteY101" fmla="*/ 2059293 h 6857996"/>
                <a:gd name="connsiteX102" fmla="*/ 900327 w 6209163"/>
                <a:gd name="connsiteY102" fmla="*/ 2000929 h 6857996"/>
                <a:gd name="connsiteX103" fmla="*/ 3195713 w 6209163"/>
                <a:gd name="connsiteY103" fmla="*/ 1725648 h 6857996"/>
                <a:gd name="connsiteX104" fmla="*/ 3137348 w 6209163"/>
                <a:gd name="connsiteY104" fmla="*/ 1784012 h 6857996"/>
                <a:gd name="connsiteX105" fmla="*/ 3195713 w 6209163"/>
                <a:gd name="connsiteY105" fmla="*/ 1842376 h 6857996"/>
                <a:gd name="connsiteX106" fmla="*/ 3254077 w 6209163"/>
                <a:gd name="connsiteY106" fmla="*/ 1784012 h 6857996"/>
                <a:gd name="connsiteX107" fmla="*/ 3195713 w 6209163"/>
                <a:gd name="connsiteY107" fmla="*/ 1725648 h 6857996"/>
                <a:gd name="connsiteX108" fmla="*/ 2425974 w 6209163"/>
                <a:gd name="connsiteY108" fmla="*/ 1698009 h 6857996"/>
                <a:gd name="connsiteX109" fmla="*/ 2367610 w 6209163"/>
                <a:gd name="connsiteY109" fmla="*/ 1756373 h 6857996"/>
                <a:gd name="connsiteX110" fmla="*/ 2425974 w 6209163"/>
                <a:gd name="connsiteY110" fmla="*/ 1814737 h 6857996"/>
                <a:gd name="connsiteX111" fmla="*/ 2484338 w 6209163"/>
                <a:gd name="connsiteY111" fmla="*/ 1756373 h 6857996"/>
                <a:gd name="connsiteX112" fmla="*/ 2425974 w 6209163"/>
                <a:gd name="connsiteY112" fmla="*/ 1698009 h 6857996"/>
                <a:gd name="connsiteX113" fmla="*/ 2032497 w 6209163"/>
                <a:gd name="connsiteY113" fmla="*/ 1496320 h 6857996"/>
                <a:gd name="connsiteX114" fmla="*/ 2203407 w 6209163"/>
                <a:gd name="connsiteY114" fmla="*/ 1667227 h 6857996"/>
                <a:gd name="connsiteX115" fmla="*/ 2032497 w 6209163"/>
                <a:gd name="connsiteY115" fmla="*/ 1838135 h 6857996"/>
                <a:gd name="connsiteX116" fmla="*/ 1861590 w 6209163"/>
                <a:gd name="connsiteY116" fmla="*/ 1667227 h 6857996"/>
                <a:gd name="connsiteX117" fmla="*/ 2032497 w 6209163"/>
                <a:gd name="connsiteY117" fmla="*/ 1496320 h 6857996"/>
                <a:gd name="connsiteX118" fmla="*/ 398929 w 6209163"/>
                <a:gd name="connsiteY118" fmla="*/ 1454099 h 6857996"/>
                <a:gd name="connsiteX119" fmla="*/ 569837 w 6209163"/>
                <a:gd name="connsiteY119" fmla="*/ 1625007 h 6857996"/>
                <a:gd name="connsiteX120" fmla="*/ 398929 w 6209163"/>
                <a:gd name="connsiteY120" fmla="*/ 1795915 h 6857996"/>
                <a:gd name="connsiteX121" fmla="*/ 228021 w 6209163"/>
                <a:gd name="connsiteY121" fmla="*/ 1625007 h 6857996"/>
                <a:gd name="connsiteX122" fmla="*/ 398929 w 6209163"/>
                <a:gd name="connsiteY122" fmla="*/ 1454099 h 6857996"/>
                <a:gd name="connsiteX123" fmla="*/ 2032499 w 6209163"/>
                <a:gd name="connsiteY123" fmla="*/ 1443493 h 6857996"/>
                <a:gd name="connsiteX124" fmla="*/ 1808765 w 6209163"/>
                <a:gd name="connsiteY124" fmla="*/ 1667227 h 6857996"/>
                <a:gd name="connsiteX125" fmla="*/ 2032499 w 6209163"/>
                <a:gd name="connsiteY125" fmla="*/ 1890962 h 6857996"/>
                <a:gd name="connsiteX126" fmla="*/ 2256235 w 6209163"/>
                <a:gd name="connsiteY126" fmla="*/ 1667227 h 6857996"/>
                <a:gd name="connsiteX127" fmla="*/ 2032499 w 6209163"/>
                <a:gd name="connsiteY127" fmla="*/ 1443493 h 6857996"/>
                <a:gd name="connsiteX128" fmla="*/ 398930 w 6209163"/>
                <a:gd name="connsiteY128" fmla="*/ 1401272 h 6857996"/>
                <a:gd name="connsiteX129" fmla="*/ 175196 w 6209163"/>
                <a:gd name="connsiteY129" fmla="*/ 1625006 h 6857996"/>
                <a:gd name="connsiteX130" fmla="*/ 398930 w 6209163"/>
                <a:gd name="connsiteY130" fmla="*/ 1848740 h 6857996"/>
                <a:gd name="connsiteX131" fmla="*/ 622664 w 6209163"/>
                <a:gd name="connsiteY131" fmla="*/ 1625006 h 6857996"/>
                <a:gd name="connsiteX132" fmla="*/ 398930 w 6209163"/>
                <a:gd name="connsiteY132" fmla="*/ 1401272 h 6857996"/>
                <a:gd name="connsiteX133" fmla="*/ 4145059 w 6209163"/>
                <a:gd name="connsiteY133" fmla="*/ 1259209 h 6857996"/>
                <a:gd name="connsiteX134" fmla="*/ 4086695 w 6209163"/>
                <a:gd name="connsiteY134" fmla="*/ 1317573 h 6857996"/>
                <a:gd name="connsiteX135" fmla="*/ 4145059 w 6209163"/>
                <a:gd name="connsiteY135" fmla="*/ 1375938 h 6857996"/>
                <a:gd name="connsiteX136" fmla="*/ 4203418 w 6209163"/>
                <a:gd name="connsiteY136" fmla="*/ 1317573 h 6857996"/>
                <a:gd name="connsiteX137" fmla="*/ 4145059 w 6209163"/>
                <a:gd name="connsiteY137" fmla="*/ 1259209 h 6857996"/>
                <a:gd name="connsiteX138" fmla="*/ 1493952 w 6209163"/>
                <a:gd name="connsiteY138" fmla="*/ 1243737 h 6857996"/>
                <a:gd name="connsiteX139" fmla="*/ 1435588 w 6209163"/>
                <a:gd name="connsiteY139" fmla="*/ 1302101 h 6857996"/>
                <a:gd name="connsiteX140" fmla="*/ 1493952 w 6209163"/>
                <a:gd name="connsiteY140" fmla="*/ 1360466 h 6857996"/>
                <a:gd name="connsiteX141" fmla="*/ 1552316 w 6209163"/>
                <a:gd name="connsiteY141" fmla="*/ 1302101 h 6857996"/>
                <a:gd name="connsiteX142" fmla="*/ 1493952 w 6209163"/>
                <a:gd name="connsiteY142" fmla="*/ 1243737 h 6857996"/>
                <a:gd name="connsiteX143" fmla="*/ 5595319 w 6209163"/>
                <a:gd name="connsiteY143" fmla="*/ 487796 h 6857996"/>
                <a:gd name="connsiteX144" fmla="*/ 5716169 w 6209163"/>
                <a:gd name="connsiteY144" fmla="*/ 537855 h 6857996"/>
                <a:gd name="connsiteX145" fmla="*/ 5733828 w 6209163"/>
                <a:gd name="connsiteY145" fmla="*/ 564046 h 6857996"/>
                <a:gd name="connsiteX146" fmla="*/ 5590818 w 6209163"/>
                <a:gd name="connsiteY146" fmla="*/ 678677 h 6857996"/>
                <a:gd name="connsiteX147" fmla="*/ 5468379 w 6209163"/>
                <a:gd name="connsiteY147" fmla="*/ 770521 h 6857996"/>
                <a:gd name="connsiteX148" fmla="*/ 5437843 w 6209163"/>
                <a:gd name="connsiteY148" fmla="*/ 725229 h 6857996"/>
                <a:gd name="connsiteX149" fmla="*/ 5424412 w 6209163"/>
                <a:gd name="connsiteY149" fmla="*/ 658704 h 6857996"/>
                <a:gd name="connsiteX150" fmla="*/ 5595319 w 6209163"/>
                <a:gd name="connsiteY150" fmla="*/ 487796 h 6857996"/>
                <a:gd name="connsiteX151" fmla="*/ 1384002 w 6209163"/>
                <a:gd name="connsiteY151" fmla="*/ 420150 h 6857996"/>
                <a:gd name="connsiteX152" fmla="*/ 1325638 w 6209163"/>
                <a:gd name="connsiteY152" fmla="*/ 478514 h 6857996"/>
                <a:gd name="connsiteX153" fmla="*/ 1384002 w 6209163"/>
                <a:gd name="connsiteY153" fmla="*/ 536878 h 6857996"/>
                <a:gd name="connsiteX154" fmla="*/ 1442366 w 6209163"/>
                <a:gd name="connsiteY154" fmla="*/ 478514 h 6857996"/>
                <a:gd name="connsiteX155" fmla="*/ 1384002 w 6209163"/>
                <a:gd name="connsiteY155" fmla="*/ 420150 h 6857996"/>
                <a:gd name="connsiteX156" fmla="*/ 671631 w 6209163"/>
                <a:gd name="connsiteY156" fmla="*/ 347155 h 6857996"/>
                <a:gd name="connsiteX157" fmla="*/ 1044875 w 6209163"/>
                <a:gd name="connsiteY157" fmla="*/ 720400 h 6857996"/>
                <a:gd name="connsiteX158" fmla="*/ 671631 w 6209163"/>
                <a:gd name="connsiteY158" fmla="*/ 1093645 h 6857996"/>
                <a:gd name="connsiteX159" fmla="*/ 298386 w 6209163"/>
                <a:gd name="connsiteY159" fmla="*/ 720400 h 6857996"/>
                <a:gd name="connsiteX160" fmla="*/ 671631 w 6209163"/>
                <a:gd name="connsiteY160" fmla="*/ 347155 h 6857996"/>
                <a:gd name="connsiteX161" fmla="*/ 4579752 w 6209163"/>
                <a:gd name="connsiteY161" fmla="*/ 262236 h 6857996"/>
                <a:gd name="connsiteX162" fmla="*/ 4952997 w 6209163"/>
                <a:gd name="connsiteY162" fmla="*/ 635481 h 6857996"/>
                <a:gd name="connsiteX163" fmla="*/ 4579752 w 6209163"/>
                <a:gd name="connsiteY163" fmla="*/ 1008725 h 6857996"/>
                <a:gd name="connsiteX164" fmla="*/ 4206506 w 6209163"/>
                <a:gd name="connsiteY164" fmla="*/ 635481 h 6857996"/>
                <a:gd name="connsiteX165" fmla="*/ 4579752 w 6209163"/>
                <a:gd name="connsiteY165" fmla="*/ 262236 h 6857996"/>
                <a:gd name="connsiteX166" fmla="*/ 671631 w 6209163"/>
                <a:gd name="connsiteY166" fmla="*/ 231784 h 6857996"/>
                <a:gd name="connsiteX167" fmla="*/ 183018 w 6209163"/>
                <a:gd name="connsiteY167" fmla="*/ 720397 h 6857996"/>
                <a:gd name="connsiteX168" fmla="*/ 671631 w 6209163"/>
                <a:gd name="connsiteY168" fmla="*/ 1209011 h 6857996"/>
                <a:gd name="connsiteX169" fmla="*/ 1160243 w 6209163"/>
                <a:gd name="connsiteY169" fmla="*/ 720397 h 6857996"/>
                <a:gd name="connsiteX170" fmla="*/ 671631 w 6209163"/>
                <a:gd name="connsiteY170" fmla="*/ 231784 h 6857996"/>
                <a:gd name="connsiteX171" fmla="*/ 2945509 w 6209163"/>
                <a:gd name="connsiteY171" fmla="*/ 185379 h 6857996"/>
                <a:gd name="connsiteX172" fmla="*/ 3480530 w 6209163"/>
                <a:gd name="connsiteY172" fmla="*/ 720397 h 6857996"/>
                <a:gd name="connsiteX173" fmla="*/ 2945509 w 6209163"/>
                <a:gd name="connsiteY173" fmla="*/ 1255417 h 6857996"/>
                <a:gd name="connsiteX174" fmla="*/ 2410490 w 6209163"/>
                <a:gd name="connsiteY174" fmla="*/ 720397 h 6857996"/>
                <a:gd name="connsiteX175" fmla="*/ 2945509 w 6209163"/>
                <a:gd name="connsiteY175" fmla="*/ 185379 h 6857996"/>
                <a:gd name="connsiteX176" fmla="*/ 4579753 w 6209163"/>
                <a:gd name="connsiteY176" fmla="*/ 146868 h 6857996"/>
                <a:gd name="connsiteX177" fmla="*/ 4091144 w 6209163"/>
                <a:gd name="connsiteY177" fmla="*/ 635481 h 6857996"/>
                <a:gd name="connsiteX178" fmla="*/ 4579753 w 6209163"/>
                <a:gd name="connsiteY178" fmla="*/ 1124095 h 6857996"/>
                <a:gd name="connsiteX179" fmla="*/ 5068368 w 6209163"/>
                <a:gd name="connsiteY179" fmla="*/ 635481 h 6857996"/>
                <a:gd name="connsiteX180" fmla="*/ 4579753 w 6209163"/>
                <a:gd name="connsiteY180" fmla="*/ 146868 h 6857996"/>
                <a:gd name="connsiteX181" fmla="*/ 241382 w 6209163"/>
                <a:gd name="connsiteY181" fmla="*/ 49725 h 6857996"/>
                <a:gd name="connsiteX182" fmla="*/ 183018 w 6209163"/>
                <a:gd name="connsiteY182" fmla="*/ 108088 h 6857996"/>
                <a:gd name="connsiteX183" fmla="*/ 241382 w 6209163"/>
                <a:gd name="connsiteY183" fmla="*/ 166452 h 6857996"/>
                <a:gd name="connsiteX184" fmla="*/ 299746 w 6209163"/>
                <a:gd name="connsiteY184" fmla="*/ 108088 h 6857996"/>
                <a:gd name="connsiteX185" fmla="*/ 241382 w 6209163"/>
                <a:gd name="connsiteY185" fmla="*/ 49725 h 6857996"/>
                <a:gd name="connsiteX186" fmla="*/ 2945513 w 6209163"/>
                <a:gd name="connsiteY186" fmla="*/ 20007 h 6857996"/>
                <a:gd name="connsiteX187" fmla="*/ 2245123 w 6209163"/>
                <a:gd name="connsiteY187" fmla="*/ 720397 h 6857996"/>
                <a:gd name="connsiteX188" fmla="*/ 2945513 w 6209163"/>
                <a:gd name="connsiteY188" fmla="*/ 1420788 h 6857996"/>
                <a:gd name="connsiteX189" fmla="*/ 3645901 w 6209163"/>
                <a:gd name="connsiteY189" fmla="*/ 720397 h 6857996"/>
                <a:gd name="connsiteX190" fmla="*/ 2945513 w 6209163"/>
                <a:gd name="connsiteY190" fmla="*/ 20007 h 6857996"/>
                <a:gd name="connsiteX191" fmla="*/ 1959346 w 6209163"/>
                <a:gd name="connsiteY191" fmla="*/ 1 h 6857996"/>
                <a:gd name="connsiteX192" fmla="*/ 2293084 w 6209163"/>
                <a:gd name="connsiteY192" fmla="*/ 1 h 6857996"/>
                <a:gd name="connsiteX193" fmla="*/ 2297123 w 6209163"/>
                <a:gd name="connsiteY193" fmla="*/ 20008 h 6857996"/>
                <a:gd name="connsiteX194" fmla="*/ 2126216 w 6209163"/>
                <a:gd name="connsiteY194" fmla="*/ 190916 h 6857996"/>
                <a:gd name="connsiteX195" fmla="*/ 1955307 w 6209163"/>
                <a:gd name="connsiteY195" fmla="*/ 20008 h 6857996"/>
                <a:gd name="connsiteX196" fmla="*/ 0 w 6209163"/>
                <a:gd name="connsiteY196" fmla="*/ 0 h 6857996"/>
                <a:gd name="connsiteX197" fmla="*/ 1904500 w 6209163"/>
                <a:gd name="connsiteY197" fmla="*/ 0 h 6857996"/>
                <a:gd name="connsiteX198" fmla="*/ 1902483 w 6209163"/>
                <a:gd name="connsiteY198" fmla="*/ 20007 h 6857996"/>
                <a:gd name="connsiteX199" fmla="*/ 2126220 w 6209163"/>
                <a:gd name="connsiteY199" fmla="*/ 243741 h 6857996"/>
                <a:gd name="connsiteX200" fmla="*/ 2349953 w 6209163"/>
                <a:gd name="connsiteY200" fmla="*/ 20007 h 6857996"/>
                <a:gd name="connsiteX201" fmla="*/ 2347936 w 6209163"/>
                <a:gd name="connsiteY201" fmla="*/ 0 h 6857996"/>
                <a:gd name="connsiteX202" fmla="*/ 6209163 w 6209163"/>
                <a:gd name="connsiteY202" fmla="*/ 0 h 6857996"/>
                <a:gd name="connsiteX203" fmla="*/ 6207535 w 6209163"/>
                <a:gd name="connsiteY203" fmla="*/ 8288 h 6857996"/>
                <a:gd name="connsiteX204" fmla="*/ 5998493 w 6209163"/>
                <a:gd name="connsiteY204" fmla="*/ 320795 h 6857996"/>
                <a:gd name="connsiteX205" fmla="*/ 5970266 w 6209163"/>
                <a:gd name="connsiteY205" fmla="*/ 348499 h 6857996"/>
                <a:gd name="connsiteX206" fmla="*/ 5956888 w 6209163"/>
                <a:gd name="connsiteY206" fmla="*/ 339479 h 6857996"/>
                <a:gd name="connsiteX207" fmla="*/ 5934170 w 6209163"/>
                <a:gd name="connsiteY207" fmla="*/ 334893 h 6857996"/>
                <a:gd name="connsiteX208" fmla="*/ 5875807 w 6209163"/>
                <a:gd name="connsiteY208" fmla="*/ 393257 h 6857996"/>
                <a:gd name="connsiteX209" fmla="*/ 5880393 w 6209163"/>
                <a:gd name="connsiteY209" fmla="*/ 415975 h 6857996"/>
                <a:gd name="connsiteX210" fmla="*/ 5888804 w 6209163"/>
                <a:gd name="connsiteY210" fmla="*/ 428450 h 6857996"/>
                <a:gd name="connsiteX211" fmla="*/ 5880683 w 6209163"/>
                <a:gd name="connsiteY211" fmla="*/ 436420 h 6857996"/>
                <a:gd name="connsiteX212" fmla="*/ 5776080 w 6209163"/>
                <a:gd name="connsiteY212" fmla="*/ 527840 h 6857996"/>
                <a:gd name="connsiteX213" fmla="*/ 5753524 w 6209163"/>
                <a:gd name="connsiteY213" fmla="*/ 500502 h 6857996"/>
                <a:gd name="connsiteX214" fmla="*/ 5595321 w 6209163"/>
                <a:gd name="connsiteY214" fmla="*/ 434972 h 6857996"/>
                <a:gd name="connsiteX215" fmla="*/ 5371589 w 6209163"/>
                <a:gd name="connsiteY215" fmla="*/ 658706 h 6857996"/>
                <a:gd name="connsiteX216" fmla="*/ 5409799 w 6209163"/>
                <a:gd name="connsiteY216" fmla="*/ 783798 h 6857996"/>
                <a:gd name="connsiteX217" fmla="*/ 5425428 w 6209163"/>
                <a:gd name="connsiteY217" fmla="*/ 802740 h 6857996"/>
                <a:gd name="connsiteX218" fmla="*/ 5424749 w 6209163"/>
                <a:gd name="connsiteY218" fmla="*/ 803249 h 6857996"/>
                <a:gd name="connsiteX219" fmla="*/ 3834487 w 6209163"/>
                <a:gd name="connsiteY219" fmla="*/ 1842446 h 6857996"/>
                <a:gd name="connsiteX220" fmla="*/ 3000694 w 6209163"/>
                <a:gd name="connsiteY220" fmla="*/ 2295807 h 6857996"/>
                <a:gd name="connsiteX221" fmla="*/ 2990307 w 6209163"/>
                <a:gd name="connsiteY221" fmla="*/ 2300655 h 6857996"/>
                <a:gd name="connsiteX222" fmla="*/ 2989518 w 6209163"/>
                <a:gd name="connsiteY222" fmla="*/ 2300004 h 6857996"/>
                <a:gd name="connsiteX223" fmla="*/ 2716329 w 6209163"/>
                <a:gd name="connsiteY223" fmla="*/ 2216557 h 6857996"/>
                <a:gd name="connsiteX224" fmla="*/ 2237643 w 6209163"/>
                <a:gd name="connsiteY224" fmla="*/ 2606697 h 6857996"/>
                <a:gd name="connsiteX225" fmla="*/ 2234579 w 6209163"/>
                <a:gd name="connsiteY225" fmla="*/ 2637091 h 6857996"/>
                <a:gd name="connsiteX226" fmla="*/ 2029570 w 6209163"/>
                <a:gd name="connsiteY226" fmla="*/ 2724432 h 6857996"/>
                <a:gd name="connsiteX227" fmla="*/ 1789622 w 6209163"/>
                <a:gd name="connsiteY227" fmla="*/ 2822925 h 6857996"/>
                <a:gd name="connsiteX228" fmla="*/ 1648847 w 6209163"/>
                <a:gd name="connsiteY228" fmla="*/ 2879728 h 6857996"/>
                <a:gd name="connsiteX229" fmla="*/ 1651787 w 6209163"/>
                <a:gd name="connsiteY229" fmla="*/ 2850556 h 6857996"/>
                <a:gd name="connsiteX230" fmla="*/ 1428053 w 6209163"/>
                <a:gd name="connsiteY230" fmla="*/ 2626823 h 6857996"/>
                <a:gd name="connsiteX231" fmla="*/ 1204319 w 6209163"/>
                <a:gd name="connsiteY231" fmla="*/ 2850556 h 6857996"/>
                <a:gd name="connsiteX232" fmla="*/ 1269849 w 6209163"/>
                <a:gd name="connsiteY232" fmla="*/ 3008760 h 6857996"/>
                <a:gd name="connsiteX233" fmla="*/ 1288226 w 6209163"/>
                <a:gd name="connsiteY233" fmla="*/ 3023922 h 6857996"/>
                <a:gd name="connsiteX234" fmla="*/ 1128392 w 6209163"/>
                <a:gd name="connsiteY234" fmla="*/ 3087377 h 6857996"/>
                <a:gd name="connsiteX235" fmla="*/ 504433 w 6209163"/>
                <a:gd name="connsiteY235" fmla="*/ 3343699 h 6857996"/>
                <a:gd name="connsiteX236" fmla="*/ 504433 w 6209163"/>
                <a:gd name="connsiteY236" fmla="*/ 3357347 h 6857996"/>
                <a:gd name="connsiteX237" fmla="*/ 956009 w 6209163"/>
                <a:gd name="connsiteY237" fmla="*/ 4170015 h 6857996"/>
                <a:gd name="connsiteX238" fmla="*/ 1011414 w 6209163"/>
                <a:gd name="connsiteY238" fmla="*/ 4269759 h 6857996"/>
                <a:gd name="connsiteX239" fmla="*/ 980585 w 6209163"/>
                <a:gd name="connsiteY239" fmla="*/ 4266651 h 6857996"/>
                <a:gd name="connsiteX240" fmla="*/ 756852 w 6209163"/>
                <a:gd name="connsiteY240" fmla="*/ 4490385 h 6857996"/>
                <a:gd name="connsiteX241" fmla="*/ 980585 w 6209163"/>
                <a:gd name="connsiteY241" fmla="*/ 4714119 h 6857996"/>
                <a:gd name="connsiteX242" fmla="*/ 1166109 w 6209163"/>
                <a:gd name="connsiteY242" fmla="*/ 4615477 h 6857996"/>
                <a:gd name="connsiteX243" fmla="*/ 1185932 w 6209163"/>
                <a:gd name="connsiteY243" fmla="*/ 4578956 h 6857996"/>
                <a:gd name="connsiteX244" fmla="*/ 1274841 w 6209163"/>
                <a:gd name="connsiteY244" fmla="*/ 4731627 h 6857996"/>
                <a:gd name="connsiteX245" fmla="*/ 1219105 w 6209163"/>
                <a:gd name="connsiteY245" fmla="*/ 4799180 h 6857996"/>
                <a:gd name="connsiteX246" fmla="*/ 1099489 w 6209163"/>
                <a:gd name="connsiteY246" fmla="*/ 5190775 h 6857996"/>
                <a:gd name="connsiteX247" fmla="*/ 1799879 w 6209163"/>
                <a:gd name="connsiteY247" fmla="*/ 5891165 h 6857996"/>
                <a:gd name="connsiteX248" fmla="*/ 1941033 w 6209163"/>
                <a:gd name="connsiteY248" fmla="*/ 5876936 h 6857996"/>
                <a:gd name="connsiteX249" fmla="*/ 2021743 w 6209163"/>
                <a:gd name="connsiteY249" fmla="*/ 5851883 h 6857996"/>
                <a:gd name="connsiteX250" fmla="*/ 2046630 w 6209163"/>
                <a:gd name="connsiteY250" fmla="*/ 5882183 h 6857996"/>
                <a:gd name="connsiteX251" fmla="*/ 2174436 w 6209163"/>
                <a:gd name="connsiteY251" fmla="*/ 6017369 h 6857996"/>
                <a:gd name="connsiteX252" fmla="*/ 2215853 w 6209163"/>
                <a:gd name="connsiteY252" fmla="*/ 6055255 h 6857996"/>
                <a:gd name="connsiteX253" fmla="*/ 2213806 w 6209163"/>
                <a:gd name="connsiteY253" fmla="*/ 6065393 h 6857996"/>
                <a:gd name="connsiteX254" fmla="*/ 2272170 w 6209163"/>
                <a:gd name="connsiteY254" fmla="*/ 6123757 h 6857996"/>
                <a:gd name="connsiteX255" fmla="*/ 2287384 w 6209163"/>
                <a:gd name="connsiteY255" fmla="*/ 6120686 h 6857996"/>
                <a:gd name="connsiteX256" fmla="*/ 2316625 w 6209163"/>
                <a:gd name="connsiteY256" fmla="*/ 6147434 h 6857996"/>
                <a:gd name="connsiteX257" fmla="*/ 3279712 w 6209163"/>
                <a:gd name="connsiteY257" fmla="*/ 6813108 h 6857996"/>
                <a:gd name="connsiteX258" fmla="*/ 3352486 w 6209163"/>
                <a:gd name="connsiteY258" fmla="*/ 6857996 h 6857996"/>
                <a:gd name="connsiteX259" fmla="*/ 2236977 w 6209163"/>
                <a:gd name="connsiteY259" fmla="*/ 6857996 h 6857996"/>
                <a:gd name="connsiteX260" fmla="*/ 2232717 w 6209163"/>
                <a:gd name="connsiteY260" fmla="*/ 6844274 h 6857996"/>
                <a:gd name="connsiteX261" fmla="*/ 2026563 w 6209163"/>
                <a:gd name="connsiteY261" fmla="*/ 6707627 h 6857996"/>
                <a:gd name="connsiteX262" fmla="*/ 1820411 w 6209163"/>
                <a:gd name="connsiteY262" fmla="*/ 6844274 h 6857996"/>
                <a:gd name="connsiteX263" fmla="*/ 1816151 w 6209163"/>
                <a:gd name="connsiteY263" fmla="*/ 6857996 h 6857996"/>
                <a:gd name="connsiteX264" fmla="*/ 0 w 6209163"/>
                <a:gd name="connsiteY264" fmla="*/ 6857996 h 6857996"/>
                <a:gd name="connsiteX265" fmla="*/ 0 w 6209163"/>
                <a:gd name="connsiteY265" fmla="*/ 4755200 h 6857996"/>
                <a:gd name="connsiteX266" fmla="*/ 12693 w 6209163"/>
                <a:gd name="connsiteY266" fmla="*/ 4753920 h 6857996"/>
                <a:gd name="connsiteX267" fmla="*/ 191337 w 6209163"/>
                <a:gd name="connsiteY267" fmla="*/ 4534731 h 6857996"/>
                <a:gd name="connsiteX268" fmla="*/ 12693 w 6209163"/>
                <a:gd name="connsiteY268" fmla="*/ 4315542 h 6857996"/>
                <a:gd name="connsiteX269" fmla="*/ 0 w 6209163"/>
                <a:gd name="connsiteY269" fmla="*/ 4314263 h 6857996"/>
                <a:gd name="connsiteX270" fmla="*/ 0 w 6209163"/>
                <a:gd name="connsiteY270" fmla="*/ 3010654 h 6857996"/>
                <a:gd name="connsiteX271" fmla="*/ 54869 w 6209163"/>
                <a:gd name="connsiteY271" fmla="*/ 3005123 h 6857996"/>
                <a:gd name="connsiteX272" fmla="*/ 445009 w 6209163"/>
                <a:gd name="connsiteY272" fmla="*/ 2526438 h 6857996"/>
                <a:gd name="connsiteX273" fmla="*/ 54869 w 6209163"/>
                <a:gd name="connsiteY273" fmla="*/ 2047751 h 6857996"/>
                <a:gd name="connsiteX274" fmla="*/ 0 w 6209163"/>
                <a:gd name="connsiteY274" fmla="*/ 2042220 h 68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</a:cxnLst>
              <a:rect l="l" t="t" r="r" b="b"/>
              <a:pathLst>
                <a:path w="6209163" h="6857996">
                  <a:moveTo>
                    <a:pt x="2026563" y="6760454"/>
                  </a:moveTo>
                  <a:cubicBezTo>
                    <a:pt x="2073760" y="6760454"/>
                    <a:pt x="2116488" y="6779584"/>
                    <a:pt x="2147415" y="6810512"/>
                  </a:cubicBezTo>
                  <a:lnTo>
                    <a:pt x="2179430" y="6857996"/>
                  </a:lnTo>
                  <a:lnTo>
                    <a:pt x="1873699" y="6857996"/>
                  </a:lnTo>
                  <a:lnTo>
                    <a:pt x="1905713" y="6810512"/>
                  </a:lnTo>
                  <a:cubicBezTo>
                    <a:pt x="1936641" y="6779584"/>
                    <a:pt x="1979368" y="6760454"/>
                    <a:pt x="2026563" y="6760454"/>
                  </a:cubicBezTo>
                  <a:close/>
                  <a:moveTo>
                    <a:pt x="112461" y="6733625"/>
                  </a:moveTo>
                  <a:cubicBezTo>
                    <a:pt x="80227" y="6733625"/>
                    <a:pt x="54097" y="6759756"/>
                    <a:pt x="54097" y="6791989"/>
                  </a:cubicBezTo>
                  <a:cubicBezTo>
                    <a:pt x="54097" y="6824223"/>
                    <a:pt x="80227" y="6850353"/>
                    <a:pt x="112461" y="6850353"/>
                  </a:cubicBezTo>
                  <a:cubicBezTo>
                    <a:pt x="144695" y="6850353"/>
                    <a:pt x="170825" y="6824223"/>
                    <a:pt x="170825" y="6791989"/>
                  </a:cubicBezTo>
                  <a:cubicBezTo>
                    <a:pt x="170825" y="6759756"/>
                    <a:pt x="144695" y="6733625"/>
                    <a:pt x="112461" y="6733625"/>
                  </a:cubicBezTo>
                  <a:close/>
                  <a:moveTo>
                    <a:pt x="1638105" y="6430705"/>
                  </a:moveTo>
                  <a:cubicBezTo>
                    <a:pt x="1605871" y="6430705"/>
                    <a:pt x="1579741" y="6456836"/>
                    <a:pt x="1579741" y="6489069"/>
                  </a:cubicBezTo>
                  <a:cubicBezTo>
                    <a:pt x="1579741" y="6521303"/>
                    <a:pt x="1605871" y="6547433"/>
                    <a:pt x="1638105" y="6547433"/>
                  </a:cubicBezTo>
                  <a:cubicBezTo>
                    <a:pt x="1670339" y="6547433"/>
                    <a:pt x="1696469" y="6521303"/>
                    <a:pt x="1696469" y="6489069"/>
                  </a:cubicBezTo>
                  <a:cubicBezTo>
                    <a:pt x="1696469" y="6456836"/>
                    <a:pt x="1670339" y="6430705"/>
                    <a:pt x="1638105" y="6430705"/>
                  </a:cubicBezTo>
                  <a:close/>
                  <a:moveTo>
                    <a:pt x="527942" y="5845769"/>
                  </a:moveTo>
                  <a:cubicBezTo>
                    <a:pt x="734080" y="5845769"/>
                    <a:pt x="901187" y="6012876"/>
                    <a:pt x="901187" y="6219014"/>
                  </a:cubicBezTo>
                  <a:cubicBezTo>
                    <a:pt x="901187" y="6425152"/>
                    <a:pt x="734080" y="6592259"/>
                    <a:pt x="527942" y="6592259"/>
                  </a:cubicBezTo>
                  <a:cubicBezTo>
                    <a:pt x="321804" y="6592259"/>
                    <a:pt x="154697" y="6425152"/>
                    <a:pt x="154697" y="6219014"/>
                  </a:cubicBezTo>
                  <a:cubicBezTo>
                    <a:pt x="154697" y="6012876"/>
                    <a:pt x="321804" y="5845769"/>
                    <a:pt x="527942" y="5845769"/>
                  </a:cubicBezTo>
                  <a:close/>
                  <a:moveTo>
                    <a:pt x="1252054" y="5748150"/>
                  </a:moveTo>
                  <a:cubicBezTo>
                    <a:pt x="1219820" y="5748150"/>
                    <a:pt x="1193690" y="5774281"/>
                    <a:pt x="1193690" y="5806514"/>
                  </a:cubicBezTo>
                  <a:cubicBezTo>
                    <a:pt x="1193690" y="5838748"/>
                    <a:pt x="1219820" y="5864878"/>
                    <a:pt x="1252054" y="5864878"/>
                  </a:cubicBezTo>
                  <a:cubicBezTo>
                    <a:pt x="1284288" y="5864878"/>
                    <a:pt x="1310418" y="5838748"/>
                    <a:pt x="1310418" y="5806514"/>
                  </a:cubicBezTo>
                  <a:cubicBezTo>
                    <a:pt x="1310418" y="5774281"/>
                    <a:pt x="1284288" y="5748150"/>
                    <a:pt x="1252054" y="5748150"/>
                  </a:cubicBezTo>
                  <a:close/>
                  <a:moveTo>
                    <a:pt x="527943" y="5730401"/>
                  </a:moveTo>
                  <a:cubicBezTo>
                    <a:pt x="258089" y="5730401"/>
                    <a:pt x="39330" y="5949161"/>
                    <a:pt x="39330" y="6219014"/>
                  </a:cubicBezTo>
                  <a:cubicBezTo>
                    <a:pt x="39330" y="6488868"/>
                    <a:pt x="258089" y="6707627"/>
                    <a:pt x="527943" y="6707627"/>
                  </a:cubicBezTo>
                  <a:cubicBezTo>
                    <a:pt x="797797" y="6707627"/>
                    <a:pt x="1016555" y="6488868"/>
                    <a:pt x="1016555" y="6219014"/>
                  </a:cubicBezTo>
                  <a:cubicBezTo>
                    <a:pt x="1016555" y="5949161"/>
                    <a:pt x="797797" y="5730401"/>
                    <a:pt x="527943" y="5730401"/>
                  </a:cubicBezTo>
                  <a:close/>
                  <a:moveTo>
                    <a:pt x="259747" y="5110755"/>
                  </a:moveTo>
                  <a:cubicBezTo>
                    <a:pt x="227513" y="5110755"/>
                    <a:pt x="201383" y="5136886"/>
                    <a:pt x="201383" y="5169119"/>
                  </a:cubicBezTo>
                  <a:cubicBezTo>
                    <a:pt x="201383" y="5201353"/>
                    <a:pt x="227513" y="5227483"/>
                    <a:pt x="259747" y="5227483"/>
                  </a:cubicBezTo>
                  <a:cubicBezTo>
                    <a:pt x="291981" y="5227483"/>
                    <a:pt x="318111" y="5201353"/>
                    <a:pt x="318111" y="5169119"/>
                  </a:cubicBezTo>
                  <a:cubicBezTo>
                    <a:pt x="318111" y="5136886"/>
                    <a:pt x="291981" y="5110755"/>
                    <a:pt x="259747" y="5110755"/>
                  </a:cubicBezTo>
                  <a:close/>
                  <a:moveTo>
                    <a:pt x="1363147" y="4883262"/>
                  </a:moveTo>
                  <a:lnTo>
                    <a:pt x="1377543" y="4907982"/>
                  </a:lnTo>
                  <a:cubicBezTo>
                    <a:pt x="1526123" y="5156405"/>
                    <a:pt x="1679571" y="5397773"/>
                    <a:pt x="1828293" y="5603618"/>
                  </a:cubicBezTo>
                  <a:lnTo>
                    <a:pt x="1911033" y="5713892"/>
                  </a:lnTo>
                  <a:lnTo>
                    <a:pt x="1907705" y="5714925"/>
                  </a:lnTo>
                  <a:cubicBezTo>
                    <a:pt x="1872876" y="5722052"/>
                    <a:pt x="1836815" y="5725795"/>
                    <a:pt x="1799879" y="5725795"/>
                  </a:cubicBezTo>
                  <a:cubicBezTo>
                    <a:pt x="1504396" y="5725795"/>
                    <a:pt x="1264860" y="5486259"/>
                    <a:pt x="1264860" y="5190776"/>
                  </a:cubicBezTo>
                  <a:cubicBezTo>
                    <a:pt x="1264860" y="5079970"/>
                    <a:pt x="1298545" y="4977032"/>
                    <a:pt x="1356233" y="4891642"/>
                  </a:cubicBezTo>
                  <a:close/>
                  <a:moveTo>
                    <a:pt x="0" y="4370366"/>
                  </a:moveTo>
                  <a:lnTo>
                    <a:pt x="34128" y="4377256"/>
                  </a:lnTo>
                  <a:cubicBezTo>
                    <a:pt x="95470" y="4403201"/>
                    <a:pt x="138511" y="4463940"/>
                    <a:pt x="138511" y="4534732"/>
                  </a:cubicBezTo>
                  <a:cubicBezTo>
                    <a:pt x="138511" y="4605525"/>
                    <a:pt x="95470" y="4666264"/>
                    <a:pt x="34128" y="4692209"/>
                  </a:cubicBezTo>
                  <a:lnTo>
                    <a:pt x="0" y="4699099"/>
                  </a:lnTo>
                  <a:close/>
                  <a:moveTo>
                    <a:pt x="980586" y="4319479"/>
                  </a:moveTo>
                  <a:lnTo>
                    <a:pt x="1046414" y="4332770"/>
                  </a:lnTo>
                  <a:lnTo>
                    <a:pt x="1055505" y="4349135"/>
                  </a:lnTo>
                  <a:lnTo>
                    <a:pt x="1147185" y="4511729"/>
                  </a:lnTo>
                  <a:lnTo>
                    <a:pt x="1138063" y="4556911"/>
                  </a:lnTo>
                  <a:cubicBezTo>
                    <a:pt x="1112118" y="4618253"/>
                    <a:pt x="1051378" y="4661294"/>
                    <a:pt x="980586" y="4661294"/>
                  </a:cubicBezTo>
                  <a:cubicBezTo>
                    <a:pt x="886196" y="4661294"/>
                    <a:pt x="809678" y="4584776"/>
                    <a:pt x="809678" y="4490386"/>
                  </a:cubicBezTo>
                  <a:cubicBezTo>
                    <a:pt x="809678" y="4395997"/>
                    <a:pt x="886196" y="4319479"/>
                    <a:pt x="980586" y="4319479"/>
                  </a:cubicBezTo>
                  <a:close/>
                  <a:moveTo>
                    <a:pt x="124409" y="3550365"/>
                  </a:moveTo>
                  <a:cubicBezTo>
                    <a:pt x="92175" y="3550365"/>
                    <a:pt x="66045" y="3576496"/>
                    <a:pt x="66045" y="3608729"/>
                  </a:cubicBezTo>
                  <a:cubicBezTo>
                    <a:pt x="66045" y="3640963"/>
                    <a:pt x="92175" y="3667093"/>
                    <a:pt x="124409" y="3667093"/>
                  </a:cubicBezTo>
                  <a:cubicBezTo>
                    <a:pt x="156643" y="3667093"/>
                    <a:pt x="182773" y="3640963"/>
                    <a:pt x="182773" y="3608729"/>
                  </a:cubicBezTo>
                  <a:cubicBezTo>
                    <a:pt x="182773" y="3576496"/>
                    <a:pt x="156643" y="3550365"/>
                    <a:pt x="124409" y="3550365"/>
                  </a:cubicBezTo>
                  <a:close/>
                  <a:moveTo>
                    <a:pt x="773294" y="3015050"/>
                  </a:moveTo>
                  <a:cubicBezTo>
                    <a:pt x="741059" y="3015050"/>
                    <a:pt x="714930" y="3041181"/>
                    <a:pt x="714930" y="3073413"/>
                  </a:cubicBezTo>
                  <a:cubicBezTo>
                    <a:pt x="714930" y="3105647"/>
                    <a:pt x="741059" y="3131776"/>
                    <a:pt x="773294" y="3131776"/>
                  </a:cubicBezTo>
                  <a:cubicBezTo>
                    <a:pt x="805528" y="3131776"/>
                    <a:pt x="831657" y="3105647"/>
                    <a:pt x="831657" y="3073413"/>
                  </a:cubicBezTo>
                  <a:cubicBezTo>
                    <a:pt x="831657" y="3041181"/>
                    <a:pt x="805528" y="3015050"/>
                    <a:pt x="773294" y="3015050"/>
                  </a:cubicBezTo>
                  <a:close/>
                  <a:moveTo>
                    <a:pt x="1428052" y="2679649"/>
                  </a:moveTo>
                  <a:cubicBezTo>
                    <a:pt x="1522442" y="2679649"/>
                    <a:pt x="1598960" y="2756167"/>
                    <a:pt x="1598960" y="2850555"/>
                  </a:cubicBezTo>
                  <a:lnTo>
                    <a:pt x="1588124" y="2904229"/>
                  </a:lnTo>
                  <a:lnTo>
                    <a:pt x="1557283" y="2916673"/>
                  </a:lnTo>
                  <a:lnTo>
                    <a:pt x="1349170" y="2999701"/>
                  </a:lnTo>
                  <a:lnTo>
                    <a:pt x="1307202" y="2971405"/>
                  </a:lnTo>
                  <a:cubicBezTo>
                    <a:pt x="1276274" y="2940477"/>
                    <a:pt x="1257145" y="2897750"/>
                    <a:pt x="1257145" y="2850555"/>
                  </a:cubicBezTo>
                  <a:cubicBezTo>
                    <a:pt x="1257145" y="2756167"/>
                    <a:pt x="1333662" y="2679649"/>
                    <a:pt x="1428052" y="2679649"/>
                  </a:cubicBezTo>
                  <a:close/>
                  <a:moveTo>
                    <a:pt x="1892635" y="2638323"/>
                  </a:moveTo>
                  <a:cubicBezTo>
                    <a:pt x="1860401" y="2638323"/>
                    <a:pt x="1834271" y="2664454"/>
                    <a:pt x="1834271" y="2696687"/>
                  </a:cubicBezTo>
                  <a:cubicBezTo>
                    <a:pt x="1834271" y="2728922"/>
                    <a:pt x="1860401" y="2755052"/>
                    <a:pt x="1892635" y="2755052"/>
                  </a:cubicBezTo>
                  <a:cubicBezTo>
                    <a:pt x="1924869" y="2755052"/>
                    <a:pt x="1950999" y="2728922"/>
                    <a:pt x="1950999" y="2696687"/>
                  </a:cubicBezTo>
                  <a:cubicBezTo>
                    <a:pt x="1950999" y="2664454"/>
                    <a:pt x="1924869" y="2638323"/>
                    <a:pt x="1892635" y="2638323"/>
                  </a:cubicBezTo>
                  <a:close/>
                  <a:moveTo>
                    <a:pt x="2716327" y="2331925"/>
                  </a:moveTo>
                  <a:cubicBezTo>
                    <a:pt x="2742094" y="2331925"/>
                    <a:pt x="2767252" y="2334535"/>
                    <a:pt x="2791549" y="2339508"/>
                  </a:cubicBezTo>
                  <a:lnTo>
                    <a:pt x="2860917" y="2361041"/>
                  </a:lnTo>
                  <a:lnTo>
                    <a:pt x="2762691" y="2406882"/>
                  </a:lnTo>
                  <a:cubicBezTo>
                    <a:pt x="2682286" y="2443579"/>
                    <a:pt x="2600991" y="2479911"/>
                    <a:pt x="2519344" y="2515772"/>
                  </a:cubicBezTo>
                  <a:lnTo>
                    <a:pt x="2365802" y="2581187"/>
                  </a:lnTo>
                  <a:lnTo>
                    <a:pt x="2372413" y="2559887"/>
                  </a:lnTo>
                  <a:cubicBezTo>
                    <a:pt x="2429075" y="2425924"/>
                    <a:pt x="2561724" y="2331925"/>
                    <a:pt x="2716327" y="2331925"/>
                  </a:cubicBezTo>
                  <a:close/>
                  <a:moveTo>
                    <a:pt x="0" y="2157590"/>
                  </a:moveTo>
                  <a:lnTo>
                    <a:pt x="31618" y="2160778"/>
                  </a:lnTo>
                  <a:cubicBezTo>
                    <a:pt x="201700" y="2195580"/>
                    <a:pt x="329641" y="2346067"/>
                    <a:pt x="329641" y="2526440"/>
                  </a:cubicBezTo>
                  <a:cubicBezTo>
                    <a:pt x="329641" y="2706809"/>
                    <a:pt x="201700" y="2857297"/>
                    <a:pt x="31618" y="2892100"/>
                  </a:cubicBezTo>
                  <a:lnTo>
                    <a:pt x="0" y="2895287"/>
                  </a:lnTo>
                  <a:close/>
                  <a:moveTo>
                    <a:pt x="1670066" y="2028568"/>
                  </a:moveTo>
                  <a:cubicBezTo>
                    <a:pt x="1637832" y="2028568"/>
                    <a:pt x="1611702" y="2054698"/>
                    <a:pt x="1611702" y="2086932"/>
                  </a:cubicBezTo>
                  <a:cubicBezTo>
                    <a:pt x="1611702" y="2119167"/>
                    <a:pt x="1637832" y="2145296"/>
                    <a:pt x="1670066" y="2145296"/>
                  </a:cubicBezTo>
                  <a:cubicBezTo>
                    <a:pt x="1702300" y="2145296"/>
                    <a:pt x="1728430" y="2119167"/>
                    <a:pt x="1728430" y="2086932"/>
                  </a:cubicBezTo>
                  <a:cubicBezTo>
                    <a:pt x="1728430" y="2054698"/>
                    <a:pt x="1702300" y="2028568"/>
                    <a:pt x="1670066" y="2028568"/>
                  </a:cubicBezTo>
                  <a:close/>
                  <a:moveTo>
                    <a:pt x="900327" y="2000929"/>
                  </a:moveTo>
                  <a:cubicBezTo>
                    <a:pt x="868093" y="2000929"/>
                    <a:pt x="841964" y="2027059"/>
                    <a:pt x="841964" y="2059293"/>
                  </a:cubicBezTo>
                  <a:cubicBezTo>
                    <a:pt x="841964" y="2091527"/>
                    <a:pt x="868093" y="2117658"/>
                    <a:pt x="900327" y="2117658"/>
                  </a:cubicBezTo>
                  <a:cubicBezTo>
                    <a:pt x="932561" y="2117658"/>
                    <a:pt x="958691" y="2091527"/>
                    <a:pt x="958691" y="2059293"/>
                  </a:cubicBezTo>
                  <a:cubicBezTo>
                    <a:pt x="958691" y="2027059"/>
                    <a:pt x="932561" y="2000929"/>
                    <a:pt x="900327" y="2000929"/>
                  </a:cubicBezTo>
                  <a:close/>
                  <a:moveTo>
                    <a:pt x="3195713" y="1725648"/>
                  </a:moveTo>
                  <a:cubicBezTo>
                    <a:pt x="3163480" y="1725648"/>
                    <a:pt x="3137348" y="1751778"/>
                    <a:pt x="3137348" y="1784012"/>
                  </a:cubicBezTo>
                  <a:cubicBezTo>
                    <a:pt x="3137348" y="1816246"/>
                    <a:pt x="3163480" y="1842376"/>
                    <a:pt x="3195713" y="1842376"/>
                  </a:cubicBezTo>
                  <a:cubicBezTo>
                    <a:pt x="3227947" y="1842376"/>
                    <a:pt x="3254077" y="1816246"/>
                    <a:pt x="3254077" y="1784012"/>
                  </a:cubicBezTo>
                  <a:cubicBezTo>
                    <a:pt x="3254077" y="1751778"/>
                    <a:pt x="3227947" y="1725648"/>
                    <a:pt x="3195713" y="1725648"/>
                  </a:cubicBezTo>
                  <a:close/>
                  <a:moveTo>
                    <a:pt x="2425974" y="1698009"/>
                  </a:moveTo>
                  <a:cubicBezTo>
                    <a:pt x="2393741" y="1698009"/>
                    <a:pt x="2367610" y="1724139"/>
                    <a:pt x="2367610" y="1756373"/>
                  </a:cubicBezTo>
                  <a:cubicBezTo>
                    <a:pt x="2367610" y="1788607"/>
                    <a:pt x="2393741" y="1814737"/>
                    <a:pt x="2425974" y="1814737"/>
                  </a:cubicBezTo>
                  <a:cubicBezTo>
                    <a:pt x="2458208" y="1814737"/>
                    <a:pt x="2484338" y="1788607"/>
                    <a:pt x="2484338" y="1756373"/>
                  </a:cubicBezTo>
                  <a:cubicBezTo>
                    <a:pt x="2484338" y="1724139"/>
                    <a:pt x="2458208" y="1698009"/>
                    <a:pt x="2425974" y="1698009"/>
                  </a:cubicBezTo>
                  <a:close/>
                  <a:moveTo>
                    <a:pt x="2032497" y="1496320"/>
                  </a:moveTo>
                  <a:cubicBezTo>
                    <a:pt x="2126889" y="1496320"/>
                    <a:pt x="2203407" y="1572837"/>
                    <a:pt x="2203407" y="1667227"/>
                  </a:cubicBezTo>
                  <a:cubicBezTo>
                    <a:pt x="2203407" y="1761617"/>
                    <a:pt x="2126889" y="1838135"/>
                    <a:pt x="2032497" y="1838135"/>
                  </a:cubicBezTo>
                  <a:cubicBezTo>
                    <a:pt x="1938107" y="1838135"/>
                    <a:pt x="1861590" y="1761617"/>
                    <a:pt x="1861590" y="1667227"/>
                  </a:cubicBezTo>
                  <a:cubicBezTo>
                    <a:pt x="1861590" y="1572837"/>
                    <a:pt x="1938107" y="1496320"/>
                    <a:pt x="2032497" y="1496320"/>
                  </a:cubicBezTo>
                  <a:close/>
                  <a:moveTo>
                    <a:pt x="398929" y="1454099"/>
                  </a:moveTo>
                  <a:cubicBezTo>
                    <a:pt x="493319" y="1454099"/>
                    <a:pt x="569837" y="1530616"/>
                    <a:pt x="569837" y="1625007"/>
                  </a:cubicBezTo>
                  <a:cubicBezTo>
                    <a:pt x="569837" y="1719397"/>
                    <a:pt x="493319" y="1795915"/>
                    <a:pt x="398929" y="1795915"/>
                  </a:cubicBezTo>
                  <a:cubicBezTo>
                    <a:pt x="304539" y="1795915"/>
                    <a:pt x="228021" y="1719397"/>
                    <a:pt x="228021" y="1625007"/>
                  </a:cubicBezTo>
                  <a:cubicBezTo>
                    <a:pt x="228021" y="1530616"/>
                    <a:pt x="304539" y="1454099"/>
                    <a:pt x="398929" y="1454099"/>
                  </a:cubicBezTo>
                  <a:close/>
                  <a:moveTo>
                    <a:pt x="2032499" y="1443493"/>
                  </a:moveTo>
                  <a:cubicBezTo>
                    <a:pt x="1908934" y="1443493"/>
                    <a:pt x="1808765" y="1543662"/>
                    <a:pt x="1808765" y="1667227"/>
                  </a:cubicBezTo>
                  <a:cubicBezTo>
                    <a:pt x="1808765" y="1790792"/>
                    <a:pt x="1908934" y="1890962"/>
                    <a:pt x="2032499" y="1890962"/>
                  </a:cubicBezTo>
                  <a:cubicBezTo>
                    <a:pt x="2156067" y="1890962"/>
                    <a:pt x="2256235" y="1790792"/>
                    <a:pt x="2256235" y="1667227"/>
                  </a:cubicBezTo>
                  <a:cubicBezTo>
                    <a:pt x="2256235" y="1543662"/>
                    <a:pt x="2156067" y="1443493"/>
                    <a:pt x="2032499" y="1443493"/>
                  </a:cubicBezTo>
                  <a:close/>
                  <a:moveTo>
                    <a:pt x="398930" y="1401272"/>
                  </a:moveTo>
                  <a:cubicBezTo>
                    <a:pt x="275365" y="1401272"/>
                    <a:pt x="175196" y="1501441"/>
                    <a:pt x="175196" y="1625006"/>
                  </a:cubicBezTo>
                  <a:cubicBezTo>
                    <a:pt x="175196" y="1748571"/>
                    <a:pt x="275365" y="1848740"/>
                    <a:pt x="398930" y="1848740"/>
                  </a:cubicBezTo>
                  <a:cubicBezTo>
                    <a:pt x="522495" y="1848740"/>
                    <a:pt x="622664" y="1748571"/>
                    <a:pt x="622664" y="1625006"/>
                  </a:cubicBezTo>
                  <a:cubicBezTo>
                    <a:pt x="622664" y="1501441"/>
                    <a:pt x="522495" y="1401272"/>
                    <a:pt x="398930" y="1401272"/>
                  </a:cubicBezTo>
                  <a:close/>
                  <a:moveTo>
                    <a:pt x="4145059" y="1259209"/>
                  </a:moveTo>
                  <a:cubicBezTo>
                    <a:pt x="4112826" y="1259209"/>
                    <a:pt x="4086695" y="1285339"/>
                    <a:pt x="4086695" y="1317573"/>
                  </a:cubicBezTo>
                  <a:cubicBezTo>
                    <a:pt x="4086695" y="1349808"/>
                    <a:pt x="4112826" y="1375938"/>
                    <a:pt x="4145059" y="1375938"/>
                  </a:cubicBezTo>
                  <a:cubicBezTo>
                    <a:pt x="4177287" y="1375938"/>
                    <a:pt x="4203418" y="1349808"/>
                    <a:pt x="4203418" y="1317573"/>
                  </a:cubicBezTo>
                  <a:cubicBezTo>
                    <a:pt x="4203418" y="1285339"/>
                    <a:pt x="4177287" y="1259209"/>
                    <a:pt x="4145059" y="1259209"/>
                  </a:cubicBezTo>
                  <a:close/>
                  <a:moveTo>
                    <a:pt x="1493952" y="1243737"/>
                  </a:moveTo>
                  <a:cubicBezTo>
                    <a:pt x="1461718" y="1243737"/>
                    <a:pt x="1435588" y="1269867"/>
                    <a:pt x="1435588" y="1302101"/>
                  </a:cubicBezTo>
                  <a:cubicBezTo>
                    <a:pt x="1435588" y="1334336"/>
                    <a:pt x="1461718" y="1360466"/>
                    <a:pt x="1493952" y="1360466"/>
                  </a:cubicBezTo>
                  <a:cubicBezTo>
                    <a:pt x="1526186" y="1360466"/>
                    <a:pt x="1552316" y="1334336"/>
                    <a:pt x="1552316" y="1302101"/>
                  </a:cubicBezTo>
                  <a:cubicBezTo>
                    <a:pt x="1552316" y="1269867"/>
                    <a:pt x="1526186" y="1243737"/>
                    <a:pt x="1493952" y="1243737"/>
                  </a:cubicBezTo>
                  <a:close/>
                  <a:moveTo>
                    <a:pt x="5595319" y="487796"/>
                  </a:moveTo>
                  <a:cubicBezTo>
                    <a:pt x="5642514" y="487796"/>
                    <a:pt x="5685241" y="506926"/>
                    <a:pt x="5716169" y="537855"/>
                  </a:cubicBezTo>
                  <a:lnTo>
                    <a:pt x="5733828" y="564046"/>
                  </a:lnTo>
                  <a:lnTo>
                    <a:pt x="5590818" y="678677"/>
                  </a:lnTo>
                  <a:lnTo>
                    <a:pt x="5468379" y="770521"/>
                  </a:lnTo>
                  <a:lnTo>
                    <a:pt x="5437843" y="725229"/>
                  </a:lnTo>
                  <a:cubicBezTo>
                    <a:pt x="5429195" y="704782"/>
                    <a:pt x="5424412" y="682303"/>
                    <a:pt x="5424412" y="658704"/>
                  </a:cubicBezTo>
                  <a:cubicBezTo>
                    <a:pt x="5424412" y="564315"/>
                    <a:pt x="5500930" y="487796"/>
                    <a:pt x="5595319" y="487796"/>
                  </a:cubicBezTo>
                  <a:close/>
                  <a:moveTo>
                    <a:pt x="1384002" y="420150"/>
                  </a:moveTo>
                  <a:cubicBezTo>
                    <a:pt x="1351768" y="420150"/>
                    <a:pt x="1325638" y="446280"/>
                    <a:pt x="1325638" y="478514"/>
                  </a:cubicBezTo>
                  <a:cubicBezTo>
                    <a:pt x="1325638" y="510748"/>
                    <a:pt x="1351768" y="536878"/>
                    <a:pt x="1384002" y="536878"/>
                  </a:cubicBezTo>
                  <a:cubicBezTo>
                    <a:pt x="1416236" y="536878"/>
                    <a:pt x="1442366" y="510748"/>
                    <a:pt x="1442366" y="478514"/>
                  </a:cubicBezTo>
                  <a:cubicBezTo>
                    <a:pt x="1442366" y="446280"/>
                    <a:pt x="1416236" y="420150"/>
                    <a:pt x="1384002" y="420150"/>
                  </a:cubicBezTo>
                  <a:close/>
                  <a:moveTo>
                    <a:pt x="671631" y="347155"/>
                  </a:moveTo>
                  <a:cubicBezTo>
                    <a:pt x="877769" y="347155"/>
                    <a:pt x="1044875" y="514262"/>
                    <a:pt x="1044875" y="720400"/>
                  </a:cubicBezTo>
                  <a:cubicBezTo>
                    <a:pt x="1044875" y="926537"/>
                    <a:pt x="877769" y="1093645"/>
                    <a:pt x="671631" y="1093645"/>
                  </a:cubicBezTo>
                  <a:cubicBezTo>
                    <a:pt x="465493" y="1093645"/>
                    <a:pt x="298386" y="926537"/>
                    <a:pt x="298386" y="720400"/>
                  </a:cubicBezTo>
                  <a:cubicBezTo>
                    <a:pt x="298386" y="514262"/>
                    <a:pt x="465493" y="347155"/>
                    <a:pt x="671631" y="347155"/>
                  </a:cubicBezTo>
                  <a:close/>
                  <a:moveTo>
                    <a:pt x="4579752" y="262236"/>
                  </a:moveTo>
                  <a:cubicBezTo>
                    <a:pt x="4785889" y="262236"/>
                    <a:pt x="4952997" y="429343"/>
                    <a:pt x="4952997" y="635481"/>
                  </a:cubicBezTo>
                  <a:cubicBezTo>
                    <a:pt x="4952997" y="841619"/>
                    <a:pt x="4785889" y="1008725"/>
                    <a:pt x="4579752" y="1008725"/>
                  </a:cubicBezTo>
                  <a:cubicBezTo>
                    <a:pt x="4373613" y="1008725"/>
                    <a:pt x="4206506" y="841619"/>
                    <a:pt x="4206506" y="635481"/>
                  </a:cubicBezTo>
                  <a:cubicBezTo>
                    <a:pt x="4206506" y="429343"/>
                    <a:pt x="4373613" y="262236"/>
                    <a:pt x="4579752" y="262236"/>
                  </a:cubicBezTo>
                  <a:close/>
                  <a:moveTo>
                    <a:pt x="671631" y="231784"/>
                  </a:moveTo>
                  <a:cubicBezTo>
                    <a:pt x="401777" y="231784"/>
                    <a:pt x="183018" y="450543"/>
                    <a:pt x="183018" y="720397"/>
                  </a:cubicBezTo>
                  <a:cubicBezTo>
                    <a:pt x="183018" y="990251"/>
                    <a:pt x="401777" y="1209011"/>
                    <a:pt x="671631" y="1209011"/>
                  </a:cubicBezTo>
                  <a:cubicBezTo>
                    <a:pt x="941484" y="1209011"/>
                    <a:pt x="1160243" y="990251"/>
                    <a:pt x="1160243" y="720397"/>
                  </a:cubicBezTo>
                  <a:cubicBezTo>
                    <a:pt x="1160243" y="450543"/>
                    <a:pt x="941484" y="231784"/>
                    <a:pt x="671631" y="231784"/>
                  </a:cubicBezTo>
                  <a:close/>
                  <a:moveTo>
                    <a:pt x="2945509" y="185379"/>
                  </a:moveTo>
                  <a:cubicBezTo>
                    <a:pt x="3240992" y="185379"/>
                    <a:pt x="3480530" y="424915"/>
                    <a:pt x="3480530" y="720397"/>
                  </a:cubicBezTo>
                  <a:cubicBezTo>
                    <a:pt x="3480530" y="1015880"/>
                    <a:pt x="3240992" y="1255417"/>
                    <a:pt x="2945509" y="1255417"/>
                  </a:cubicBezTo>
                  <a:cubicBezTo>
                    <a:pt x="2650026" y="1255417"/>
                    <a:pt x="2410490" y="1015880"/>
                    <a:pt x="2410490" y="720397"/>
                  </a:cubicBezTo>
                  <a:cubicBezTo>
                    <a:pt x="2410490" y="424915"/>
                    <a:pt x="2650026" y="185379"/>
                    <a:pt x="2945509" y="185379"/>
                  </a:cubicBezTo>
                  <a:close/>
                  <a:moveTo>
                    <a:pt x="4579753" y="146868"/>
                  </a:moveTo>
                  <a:cubicBezTo>
                    <a:pt x="4309898" y="146868"/>
                    <a:pt x="4091144" y="365627"/>
                    <a:pt x="4091144" y="635481"/>
                  </a:cubicBezTo>
                  <a:cubicBezTo>
                    <a:pt x="4091144" y="905335"/>
                    <a:pt x="4309898" y="1124095"/>
                    <a:pt x="4579753" y="1124095"/>
                  </a:cubicBezTo>
                  <a:cubicBezTo>
                    <a:pt x="4849604" y="1124095"/>
                    <a:pt x="5068368" y="905335"/>
                    <a:pt x="5068368" y="635481"/>
                  </a:cubicBezTo>
                  <a:cubicBezTo>
                    <a:pt x="5068368" y="365627"/>
                    <a:pt x="4849604" y="146868"/>
                    <a:pt x="4579753" y="146868"/>
                  </a:cubicBezTo>
                  <a:close/>
                  <a:moveTo>
                    <a:pt x="241382" y="49725"/>
                  </a:moveTo>
                  <a:cubicBezTo>
                    <a:pt x="209148" y="49725"/>
                    <a:pt x="183018" y="75854"/>
                    <a:pt x="183018" y="108088"/>
                  </a:cubicBezTo>
                  <a:cubicBezTo>
                    <a:pt x="183018" y="140322"/>
                    <a:pt x="209148" y="166452"/>
                    <a:pt x="241382" y="166452"/>
                  </a:cubicBezTo>
                  <a:cubicBezTo>
                    <a:pt x="273616" y="166452"/>
                    <a:pt x="299746" y="140322"/>
                    <a:pt x="299746" y="108088"/>
                  </a:cubicBezTo>
                  <a:cubicBezTo>
                    <a:pt x="299746" y="75854"/>
                    <a:pt x="273616" y="49725"/>
                    <a:pt x="241382" y="49725"/>
                  </a:cubicBezTo>
                  <a:close/>
                  <a:moveTo>
                    <a:pt x="2945513" y="20007"/>
                  </a:moveTo>
                  <a:cubicBezTo>
                    <a:pt x="2558697" y="20007"/>
                    <a:pt x="2245123" y="333582"/>
                    <a:pt x="2245123" y="720397"/>
                  </a:cubicBezTo>
                  <a:cubicBezTo>
                    <a:pt x="2245123" y="1107213"/>
                    <a:pt x="2558697" y="1420788"/>
                    <a:pt x="2945513" y="1420788"/>
                  </a:cubicBezTo>
                  <a:cubicBezTo>
                    <a:pt x="3332328" y="1420788"/>
                    <a:pt x="3645901" y="1107213"/>
                    <a:pt x="3645901" y="720397"/>
                  </a:cubicBezTo>
                  <a:cubicBezTo>
                    <a:pt x="3645901" y="333582"/>
                    <a:pt x="3332328" y="20007"/>
                    <a:pt x="2945513" y="20007"/>
                  </a:cubicBezTo>
                  <a:close/>
                  <a:moveTo>
                    <a:pt x="1959346" y="1"/>
                  </a:moveTo>
                  <a:lnTo>
                    <a:pt x="2293084" y="1"/>
                  </a:lnTo>
                  <a:lnTo>
                    <a:pt x="2297123" y="20008"/>
                  </a:lnTo>
                  <a:cubicBezTo>
                    <a:pt x="2297123" y="114398"/>
                    <a:pt x="2220606" y="190916"/>
                    <a:pt x="2126216" y="190916"/>
                  </a:cubicBezTo>
                  <a:cubicBezTo>
                    <a:pt x="2031824" y="190916"/>
                    <a:pt x="1955307" y="114398"/>
                    <a:pt x="1955307" y="20008"/>
                  </a:cubicBezTo>
                  <a:close/>
                  <a:moveTo>
                    <a:pt x="0" y="0"/>
                  </a:moveTo>
                  <a:lnTo>
                    <a:pt x="1904500" y="0"/>
                  </a:lnTo>
                  <a:lnTo>
                    <a:pt x="1902483" y="20007"/>
                  </a:lnTo>
                  <a:cubicBezTo>
                    <a:pt x="1902483" y="143572"/>
                    <a:pt x="2002652" y="243741"/>
                    <a:pt x="2126220" y="243741"/>
                  </a:cubicBezTo>
                  <a:cubicBezTo>
                    <a:pt x="2249784" y="243741"/>
                    <a:pt x="2349953" y="143572"/>
                    <a:pt x="2349953" y="20007"/>
                  </a:cubicBezTo>
                  <a:lnTo>
                    <a:pt x="2347936" y="0"/>
                  </a:lnTo>
                  <a:lnTo>
                    <a:pt x="6209163" y="0"/>
                  </a:lnTo>
                  <a:lnTo>
                    <a:pt x="6207535" y="8288"/>
                  </a:lnTo>
                  <a:cubicBezTo>
                    <a:pt x="6179935" y="101806"/>
                    <a:pt x="6105767" y="207520"/>
                    <a:pt x="5998493" y="320795"/>
                  </a:cubicBezTo>
                  <a:lnTo>
                    <a:pt x="5970266" y="348499"/>
                  </a:lnTo>
                  <a:lnTo>
                    <a:pt x="5956888" y="339479"/>
                  </a:lnTo>
                  <a:cubicBezTo>
                    <a:pt x="5949905" y="336526"/>
                    <a:pt x="5942228" y="334893"/>
                    <a:pt x="5934170" y="334893"/>
                  </a:cubicBezTo>
                  <a:cubicBezTo>
                    <a:pt x="5901937" y="334893"/>
                    <a:pt x="5875807" y="361023"/>
                    <a:pt x="5875807" y="393257"/>
                  </a:cubicBezTo>
                  <a:cubicBezTo>
                    <a:pt x="5875807" y="401316"/>
                    <a:pt x="5877440" y="408993"/>
                    <a:pt x="5880393" y="415975"/>
                  </a:cubicBezTo>
                  <a:lnTo>
                    <a:pt x="5888804" y="428450"/>
                  </a:lnTo>
                  <a:lnTo>
                    <a:pt x="5880683" y="436420"/>
                  </a:lnTo>
                  <a:lnTo>
                    <a:pt x="5776080" y="527840"/>
                  </a:lnTo>
                  <a:lnTo>
                    <a:pt x="5753524" y="500502"/>
                  </a:lnTo>
                  <a:cubicBezTo>
                    <a:pt x="5713037" y="460014"/>
                    <a:pt x="5657104" y="434972"/>
                    <a:pt x="5595321" y="434972"/>
                  </a:cubicBezTo>
                  <a:cubicBezTo>
                    <a:pt x="5471757" y="434972"/>
                    <a:pt x="5371589" y="535141"/>
                    <a:pt x="5371589" y="658706"/>
                  </a:cubicBezTo>
                  <a:cubicBezTo>
                    <a:pt x="5371589" y="705043"/>
                    <a:pt x="5385675" y="748090"/>
                    <a:pt x="5409799" y="783798"/>
                  </a:cubicBezTo>
                  <a:lnTo>
                    <a:pt x="5425428" y="802740"/>
                  </a:lnTo>
                  <a:lnTo>
                    <a:pt x="5424749" y="803249"/>
                  </a:lnTo>
                  <a:cubicBezTo>
                    <a:pt x="4909888" y="1178868"/>
                    <a:pt x="4258634" y="1566959"/>
                    <a:pt x="3834487" y="1842446"/>
                  </a:cubicBezTo>
                  <a:cubicBezTo>
                    <a:pt x="3602475" y="1993140"/>
                    <a:pt x="3313029" y="2146535"/>
                    <a:pt x="3000694" y="2295807"/>
                  </a:cubicBezTo>
                  <a:lnTo>
                    <a:pt x="2990307" y="2300655"/>
                  </a:lnTo>
                  <a:lnTo>
                    <a:pt x="2989518" y="2300004"/>
                  </a:lnTo>
                  <a:cubicBezTo>
                    <a:pt x="2911535" y="2247320"/>
                    <a:pt x="2817525" y="2216557"/>
                    <a:pt x="2716329" y="2216557"/>
                  </a:cubicBezTo>
                  <a:cubicBezTo>
                    <a:pt x="2480207" y="2216557"/>
                    <a:pt x="2283204" y="2384044"/>
                    <a:pt x="2237643" y="2606697"/>
                  </a:cubicBezTo>
                  <a:lnTo>
                    <a:pt x="2234579" y="2637091"/>
                  </a:lnTo>
                  <a:lnTo>
                    <a:pt x="2029570" y="2724432"/>
                  </a:lnTo>
                  <a:cubicBezTo>
                    <a:pt x="1948679" y="2757983"/>
                    <a:pt x="1868516" y="2790849"/>
                    <a:pt x="1789622" y="2822925"/>
                  </a:cubicBezTo>
                  <a:lnTo>
                    <a:pt x="1648847" y="2879728"/>
                  </a:lnTo>
                  <a:lnTo>
                    <a:pt x="1651787" y="2850556"/>
                  </a:lnTo>
                  <a:cubicBezTo>
                    <a:pt x="1651787" y="2726992"/>
                    <a:pt x="1551618" y="2626823"/>
                    <a:pt x="1428053" y="2626823"/>
                  </a:cubicBezTo>
                  <a:cubicBezTo>
                    <a:pt x="1304488" y="2626823"/>
                    <a:pt x="1204319" y="2726992"/>
                    <a:pt x="1204319" y="2850556"/>
                  </a:cubicBezTo>
                  <a:cubicBezTo>
                    <a:pt x="1204319" y="2912339"/>
                    <a:pt x="1229361" y="2968272"/>
                    <a:pt x="1269849" y="3008760"/>
                  </a:cubicBezTo>
                  <a:lnTo>
                    <a:pt x="1288226" y="3023922"/>
                  </a:lnTo>
                  <a:lnTo>
                    <a:pt x="1128392" y="3087377"/>
                  </a:lnTo>
                  <a:cubicBezTo>
                    <a:pt x="862687" y="3192863"/>
                    <a:pt x="643185" y="3280578"/>
                    <a:pt x="504433" y="3343699"/>
                  </a:cubicBezTo>
                  <a:cubicBezTo>
                    <a:pt x="-50576" y="3596183"/>
                    <a:pt x="504433" y="3357347"/>
                    <a:pt x="504433" y="3357347"/>
                  </a:cubicBezTo>
                  <a:cubicBezTo>
                    <a:pt x="600820" y="3516003"/>
                    <a:pt x="762141" y="3818919"/>
                    <a:pt x="956009" y="4170015"/>
                  </a:cubicBezTo>
                  <a:lnTo>
                    <a:pt x="1011414" y="4269759"/>
                  </a:lnTo>
                  <a:lnTo>
                    <a:pt x="980585" y="4266651"/>
                  </a:lnTo>
                  <a:cubicBezTo>
                    <a:pt x="857021" y="4266651"/>
                    <a:pt x="756852" y="4366820"/>
                    <a:pt x="756852" y="4490385"/>
                  </a:cubicBezTo>
                  <a:cubicBezTo>
                    <a:pt x="756852" y="4613950"/>
                    <a:pt x="857021" y="4714119"/>
                    <a:pt x="980585" y="4714119"/>
                  </a:cubicBezTo>
                  <a:cubicBezTo>
                    <a:pt x="1057813" y="4714119"/>
                    <a:pt x="1125902" y="4674991"/>
                    <a:pt x="1166109" y="4615477"/>
                  </a:cubicBezTo>
                  <a:lnTo>
                    <a:pt x="1185932" y="4578956"/>
                  </a:lnTo>
                  <a:lnTo>
                    <a:pt x="1274841" y="4731627"/>
                  </a:lnTo>
                  <a:lnTo>
                    <a:pt x="1219105" y="4799180"/>
                  </a:lnTo>
                  <a:cubicBezTo>
                    <a:pt x="1143586" y="4910963"/>
                    <a:pt x="1099489" y="5045720"/>
                    <a:pt x="1099489" y="5190775"/>
                  </a:cubicBezTo>
                  <a:cubicBezTo>
                    <a:pt x="1099489" y="5577590"/>
                    <a:pt x="1413064" y="5891165"/>
                    <a:pt x="1799879" y="5891165"/>
                  </a:cubicBezTo>
                  <a:cubicBezTo>
                    <a:pt x="1848231" y="5891165"/>
                    <a:pt x="1895439" y="5886266"/>
                    <a:pt x="1941033" y="5876936"/>
                  </a:cubicBezTo>
                  <a:lnTo>
                    <a:pt x="2021743" y="5851883"/>
                  </a:lnTo>
                  <a:lnTo>
                    <a:pt x="2046630" y="5882183"/>
                  </a:lnTo>
                  <a:cubicBezTo>
                    <a:pt x="2086454" y="5928084"/>
                    <a:pt x="2129246" y="5973154"/>
                    <a:pt x="2174436" y="6017369"/>
                  </a:cubicBezTo>
                  <a:lnTo>
                    <a:pt x="2215853" y="6055255"/>
                  </a:lnTo>
                  <a:lnTo>
                    <a:pt x="2213806" y="6065393"/>
                  </a:lnTo>
                  <a:cubicBezTo>
                    <a:pt x="2213806" y="6097627"/>
                    <a:pt x="2239937" y="6123757"/>
                    <a:pt x="2272170" y="6123757"/>
                  </a:cubicBezTo>
                  <a:lnTo>
                    <a:pt x="2287384" y="6120686"/>
                  </a:lnTo>
                  <a:lnTo>
                    <a:pt x="2316625" y="6147434"/>
                  </a:lnTo>
                  <a:cubicBezTo>
                    <a:pt x="2613098" y="6402357"/>
                    <a:pt x="2975287" y="6625786"/>
                    <a:pt x="3279712" y="6813108"/>
                  </a:cubicBezTo>
                  <a:lnTo>
                    <a:pt x="3352486" y="6857996"/>
                  </a:lnTo>
                  <a:lnTo>
                    <a:pt x="2236977" y="6857996"/>
                  </a:lnTo>
                  <a:lnTo>
                    <a:pt x="2232717" y="6844274"/>
                  </a:lnTo>
                  <a:cubicBezTo>
                    <a:pt x="2198752" y="6763972"/>
                    <a:pt x="2119239" y="6707627"/>
                    <a:pt x="2026563" y="6707627"/>
                  </a:cubicBezTo>
                  <a:cubicBezTo>
                    <a:pt x="1933889" y="6707627"/>
                    <a:pt x="1854376" y="6763972"/>
                    <a:pt x="1820411" y="6844274"/>
                  </a:cubicBezTo>
                  <a:lnTo>
                    <a:pt x="1816151" y="6857996"/>
                  </a:lnTo>
                  <a:lnTo>
                    <a:pt x="0" y="6857996"/>
                  </a:lnTo>
                  <a:lnTo>
                    <a:pt x="0" y="4755200"/>
                  </a:lnTo>
                  <a:lnTo>
                    <a:pt x="12693" y="4753920"/>
                  </a:lnTo>
                  <a:cubicBezTo>
                    <a:pt x="114645" y="4733057"/>
                    <a:pt x="191337" y="4642851"/>
                    <a:pt x="191337" y="4534731"/>
                  </a:cubicBezTo>
                  <a:cubicBezTo>
                    <a:pt x="191337" y="4426612"/>
                    <a:pt x="114645" y="4336405"/>
                    <a:pt x="12693" y="4315542"/>
                  </a:cubicBezTo>
                  <a:lnTo>
                    <a:pt x="0" y="4314263"/>
                  </a:lnTo>
                  <a:lnTo>
                    <a:pt x="0" y="3010654"/>
                  </a:lnTo>
                  <a:lnTo>
                    <a:pt x="54869" y="3005123"/>
                  </a:lnTo>
                  <a:cubicBezTo>
                    <a:pt x="277522" y="2959562"/>
                    <a:pt x="445009" y="2762559"/>
                    <a:pt x="445009" y="2526438"/>
                  </a:cubicBezTo>
                  <a:cubicBezTo>
                    <a:pt x="445009" y="2290315"/>
                    <a:pt x="277522" y="2093312"/>
                    <a:pt x="54869" y="2047751"/>
                  </a:cubicBezTo>
                  <a:lnTo>
                    <a:pt x="0" y="20422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uk-UA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" y="3278659"/>
              <a:ext cx="642550" cy="230659"/>
            </a:xfrm>
            <a:custGeom>
              <a:avLst/>
              <a:gdLst>
                <a:gd name="connsiteX0" fmla="*/ 0 w 523103"/>
                <a:gd name="connsiteY0" fmla="*/ 0 h 205946"/>
                <a:gd name="connsiteX1" fmla="*/ 523103 w 523103"/>
                <a:gd name="connsiteY1" fmla="*/ 0 h 205946"/>
                <a:gd name="connsiteX2" fmla="*/ 523103 w 523103"/>
                <a:gd name="connsiteY2" fmla="*/ 205946 h 205946"/>
                <a:gd name="connsiteX3" fmla="*/ 0 w 523103"/>
                <a:gd name="connsiteY3" fmla="*/ 205946 h 205946"/>
                <a:gd name="connsiteX4" fmla="*/ 0 w 523103"/>
                <a:gd name="connsiteY4" fmla="*/ 0 h 205946"/>
                <a:gd name="connsiteX0" fmla="*/ 0 w 589005"/>
                <a:gd name="connsiteY0" fmla="*/ 0 h 230659"/>
                <a:gd name="connsiteX1" fmla="*/ 523103 w 589005"/>
                <a:gd name="connsiteY1" fmla="*/ 0 h 230659"/>
                <a:gd name="connsiteX2" fmla="*/ 589005 w 589005"/>
                <a:gd name="connsiteY2" fmla="*/ 230659 h 230659"/>
                <a:gd name="connsiteX3" fmla="*/ 0 w 589005"/>
                <a:gd name="connsiteY3" fmla="*/ 205946 h 230659"/>
                <a:gd name="connsiteX4" fmla="*/ 0 w 589005"/>
                <a:gd name="connsiteY4" fmla="*/ 0 h 230659"/>
                <a:gd name="connsiteX0" fmla="*/ 0 w 589005"/>
                <a:gd name="connsiteY0" fmla="*/ 0 h 230659"/>
                <a:gd name="connsiteX1" fmla="*/ 523103 w 589005"/>
                <a:gd name="connsiteY1" fmla="*/ 0 h 230659"/>
                <a:gd name="connsiteX2" fmla="*/ 589005 w 589005"/>
                <a:gd name="connsiteY2" fmla="*/ 230659 h 230659"/>
                <a:gd name="connsiteX3" fmla="*/ 0 w 589005"/>
                <a:gd name="connsiteY3" fmla="*/ 205946 h 230659"/>
                <a:gd name="connsiteX4" fmla="*/ 0 w 589005"/>
                <a:gd name="connsiteY4" fmla="*/ 0 h 230659"/>
                <a:gd name="connsiteX0" fmla="*/ 0 w 589005"/>
                <a:gd name="connsiteY0" fmla="*/ 0 h 230659"/>
                <a:gd name="connsiteX1" fmla="*/ 580767 w 589005"/>
                <a:gd name="connsiteY1" fmla="*/ 4119 h 230659"/>
                <a:gd name="connsiteX2" fmla="*/ 589005 w 589005"/>
                <a:gd name="connsiteY2" fmla="*/ 230659 h 230659"/>
                <a:gd name="connsiteX3" fmla="*/ 0 w 589005"/>
                <a:gd name="connsiteY3" fmla="*/ 205946 h 230659"/>
                <a:gd name="connsiteX4" fmla="*/ 0 w 589005"/>
                <a:gd name="connsiteY4" fmla="*/ 0 h 230659"/>
                <a:gd name="connsiteX0" fmla="*/ 0 w 589005"/>
                <a:gd name="connsiteY0" fmla="*/ 0 h 230659"/>
                <a:gd name="connsiteX1" fmla="*/ 580767 w 589005"/>
                <a:gd name="connsiteY1" fmla="*/ 4119 h 230659"/>
                <a:gd name="connsiteX2" fmla="*/ 589005 w 589005"/>
                <a:gd name="connsiteY2" fmla="*/ 230659 h 230659"/>
                <a:gd name="connsiteX3" fmla="*/ 0 w 589005"/>
                <a:gd name="connsiteY3" fmla="*/ 205946 h 230659"/>
                <a:gd name="connsiteX4" fmla="*/ 0 w 589005"/>
                <a:gd name="connsiteY4" fmla="*/ 0 h 230659"/>
                <a:gd name="connsiteX0" fmla="*/ 0 w 642550"/>
                <a:gd name="connsiteY0" fmla="*/ 0 h 230659"/>
                <a:gd name="connsiteX1" fmla="*/ 642550 w 642550"/>
                <a:gd name="connsiteY1" fmla="*/ 4119 h 230659"/>
                <a:gd name="connsiteX2" fmla="*/ 589005 w 642550"/>
                <a:gd name="connsiteY2" fmla="*/ 230659 h 230659"/>
                <a:gd name="connsiteX3" fmla="*/ 0 w 642550"/>
                <a:gd name="connsiteY3" fmla="*/ 205946 h 230659"/>
                <a:gd name="connsiteX4" fmla="*/ 0 w 642550"/>
                <a:gd name="connsiteY4" fmla="*/ 0 h 230659"/>
                <a:gd name="connsiteX0" fmla="*/ 0 w 642550"/>
                <a:gd name="connsiteY0" fmla="*/ 0 h 230659"/>
                <a:gd name="connsiteX1" fmla="*/ 642550 w 642550"/>
                <a:gd name="connsiteY1" fmla="*/ 4119 h 230659"/>
                <a:gd name="connsiteX2" fmla="*/ 605481 w 642550"/>
                <a:gd name="connsiteY2" fmla="*/ 230659 h 230659"/>
                <a:gd name="connsiteX3" fmla="*/ 0 w 642550"/>
                <a:gd name="connsiteY3" fmla="*/ 205946 h 230659"/>
                <a:gd name="connsiteX4" fmla="*/ 0 w 642550"/>
                <a:gd name="connsiteY4" fmla="*/ 0 h 230659"/>
                <a:gd name="connsiteX0" fmla="*/ 0 w 642550"/>
                <a:gd name="connsiteY0" fmla="*/ 0 h 230659"/>
                <a:gd name="connsiteX1" fmla="*/ 642550 w 642550"/>
                <a:gd name="connsiteY1" fmla="*/ 4119 h 230659"/>
                <a:gd name="connsiteX2" fmla="*/ 605481 w 642550"/>
                <a:gd name="connsiteY2" fmla="*/ 230659 h 230659"/>
                <a:gd name="connsiteX3" fmla="*/ 0 w 642550"/>
                <a:gd name="connsiteY3" fmla="*/ 205946 h 230659"/>
                <a:gd name="connsiteX4" fmla="*/ 0 w 642550"/>
                <a:gd name="connsiteY4" fmla="*/ 0 h 230659"/>
                <a:gd name="connsiteX0" fmla="*/ 0 w 642550"/>
                <a:gd name="connsiteY0" fmla="*/ 0 h 230659"/>
                <a:gd name="connsiteX1" fmla="*/ 642550 w 642550"/>
                <a:gd name="connsiteY1" fmla="*/ 4119 h 230659"/>
                <a:gd name="connsiteX2" fmla="*/ 605481 w 642550"/>
                <a:gd name="connsiteY2" fmla="*/ 230659 h 230659"/>
                <a:gd name="connsiteX3" fmla="*/ 0 w 642550"/>
                <a:gd name="connsiteY3" fmla="*/ 205946 h 230659"/>
                <a:gd name="connsiteX4" fmla="*/ 0 w 642550"/>
                <a:gd name="connsiteY4" fmla="*/ 0 h 23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550" h="230659">
                  <a:moveTo>
                    <a:pt x="0" y="0"/>
                  </a:moveTo>
                  <a:cubicBezTo>
                    <a:pt x="214183" y="1373"/>
                    <a:pt x="280086" y="68649"/>
                    <a:pt x="642550" y="4119"/>
                  </a:cubicBezTo>
                  <a:cubicBezTo>
                    <a:pt x="602733" y="85124"/>
                    <a:pt x="509373" y="141416"/>
                    <a:pt x="605481" y="230659"/>
                  </a:cubicBezTo>
                  <a:cubicBezTo>
                    <a:pt x="333632" y="164756"/>
                    <a:pt x="201827" y="214184"/>
                    <a:pt x="0" y="2059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649" name="Group 648"/>
          <p:cNvGrpSpPr/>
          <p:nvPr/>
        </p:nvGrpSpPr>
        <p:grpSpPr>
          <a:xfrm flipH="1">
            <a:off x="5982837" y="0"/>
            <a:ext cx="6209163" cy="6858000"/>
            <a:chOff x="0" y="0"/>
            <a:chExt cx="6209163" cy="6858000"/>
          </a:xfrm>
        </p:grpSpPr>
        <p:sp>
          <p:nvSpPr>
            <p:cNvPr id="650" name="Freeform 649"/>
            <p:cNvSpPr/>
            <p:nvPr/>
          </p:nvSpPr>
          <p:spPr>
            <a:xfrm>
              <a:off x="0" y="0"/>
              <a:ext cx="6209163" cy="6858000"/>
            </a:xfrm>
            <a:custGeom>
              <a:avLst/>
              <a:gdLst>
                <a:gd name="connsiteX0" fmla="*/ 0 w 6209163"/>
                <a:gd name="connsiteY0" fmla="*/ 0 h 6858000"/>
                <a:gd name="connsiteX1" fmla="*/ 6209163 w 6209163"/>
                <a:gd name="connsiteY1" fmla="*/ 0 h 6858000"/>
                <a:gd name="connsiteX2" fmla="*/ 6207535 w 6209163"/>
                <a:gd name="connsiteY2" fmla="*/ 8290 h 6858000"/>
                <a:gd name="connsiteX3" fmla="*/ 3834487 w 6209163"/>
                <a:gd name="connsiteY3" fmla="*/ 1842448 h 6858000"/>
                <a:gd name="connsiteX4" fmla="*/ 504433 w 6209163"/>
                <a:gd name="connsiteY4" fmla="*/ 3343701 h 6858000"/>
                <a:gd name="connsiteX5" fmla="*/ 504433 w 6209163"/>
                <a:gd name="connsiteY5" fmla="*/ 3357349 h 6858000"/>
                <a:gd name="connsiteX6" fmla="*/ 2046630 w 6209163"/>
                <a:gd name="connsiteY6" fmla="*/ 5882185 h 6858000"/>
                <a:gd name="connsiteX7" fmla="*/ 3279712 w 6209163"/>
                <a:gd name="connsiteY7" fmla="*/ 6813110 h 6858000"/>
                <a:gd name="connsiteX8" fmla="*/ 3352489 w 6209163"/>
                <a:gd name="connsiteY8" fmla="*/ 6858000 h 6858000"/>
                <a:gd name="connsiteX9" fmla="*/ 0 w 6209163"/>
                <a:gd name="connsiteY9" fmla="*/ 6858000 h 6858000"/>
                <a:gd name="connsiteX10" fmla="*/ 0 w 6209163"/>
                <a:gd name="connsiteY10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9163" h="6858000">
                  <a:moveTo>
                    <a:pt x="0" y="0"/>
                  </a:moveTo>
                  <a:lnTo>
                    <a:pt x="6209163" y="0"/>
                  </a:lnTo>
                  <a:lnTo>
                    <a:pt x="6207535" y="8290"/>
                  </a:lnTo>
                  <a:cubicBezTo>
                    <a:pt x="6060334" y="507055"/>
                    <a:pt x="4588526" y="1352693"/>
                    <a:pt x="3834487" y="1842448"/>
                  </a:cubicBezTo>
                  <a:cubicBezTo>
                    <a:pt x="2906439" y="2445224"/>
                    <a:pt x="1059442" y="3091217"/>
                    <a:pt x="504433" y="3343701"/>
                  </a:cubicBezTo>
                  <a:cubicBezTo>
                    <a:pt x="-50576" y="3596185"/>
                    <a:pt x="504433" y="3357349"/>
                    <a:pt x="504433" y="3357349"/>
                  </a:cubicBezTo>
                  <a:cubicBezTo>
                    <a:pt x="761466" y="3780430"/>
                    <a:pt x="1480248" y="5229367"/>
                    <a:pt x="2046630" y="5882185"/>
                  </a:cubicBezTo>
                  <a:cubicBezTo>
                    <a:pt x="2365220" y="6249395"/>
                    <a:pt x="2873812" y="6563347"/>
                    <a:pt x="3279712" y="6813110"/>
                  </a:cubicBezTo>
                  <a:lnTo>
                    <a:pt x="3352489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51" name="Freeform 650"/>
            <p:cNvSpPr/>
            <p:nvPr/>
          </p:nvSpPr>
          <p:spPr>
            <a:xfrm>
              <a:off x="0" y="0"/>
              <a:ext cx="6209163" cy="6857996"/>
            </a:xfrm>
            <a:custGeom>
              <a:avLst/>
              <a:gdLst>
                <a:gd name="connsiteX0" fmla="*/ 2026563 w 6209163"/>
                <a:gd name="connsiteY0" fmla="*/ 6760454 h 6857996"/>
                <a:gd name="connsiteX1" fmla="*/ 2147415 w 6209163"/>
                <a:gd name="connsiteY1" fmla="*/ 6810512 h 6857996"/>
                <a:gd name="connsiteX2" fmla="*/ 2179430 w 6209163"/>
                <a:gd name="connsiteY2" fmla="*/ 6857996 h 6857996"/>
                <a:gd name="connsiteX3" fmla="*/ 1873699 w 6209163"/>
                <a:gd name="connsiteY3" fmla="*/ 6857996 h 6857996"/>
                <a:gd name="connsiteX4" fmla="*/ 1905713 w 6209163"/>
                <a:gd name="connsiteY4" fmla="*/ 6810512 h 6857996"/>
                <a:gd name="connsiteX5" fmla="*/ 2026563 w 6209163"/>
                <a:gd name="connsiteY5" fmla="*/ 6760454 h 6857996"/>
                <a:gd name="connsiteX6" fmla="*/ 112461 w 6209163"/>
                <a:gd name="connsiteY6" fmla="*/ 6733625 h 6857996"/>
                <a:gd name="connsiteX7" fmla="*/ 54097 w 6209163"/>
                <a:gd name="connsiteY7" fmla="*/ 6791989 h 6857996"/>
                <a:gd name="connsiteX8" fmla="*/ 112461 w 6209163"/>
                <a:gd name="connsiteY8" fmla="*/ 6850353 h 6857996"/>
                <a:gd name="connsiteX9" fmla="*/ 170825 w 6209163"/>
                <a:gd name="connsiteY9" fmla="*/ 6791989 h 6857996"/>
                <a:gd name="connsiteX10" fmla="*/ 112461 w 6209163"/>
                <a:gd name="connsiteY10" fmla="*/ 6733625 h 6857996"/>
                <a:gd name="connsiteX11" fmla="*/ 1638105 w 6209163"/>
                <a:gd name="connsiteY11" fmla="*/ 6430705 h 6857996"/>
                <a:gd name="connsiteX12" fmla="*/ 1579741 w 6209163"/>
                <a:gd name="connsiteY12" fmla="*/ 6489069 h 6857996"/>
                <a:gd name="connsiteX13" fmla="*/ 1638105 w 6209163"/>
                <a:gd name="connsiteY13" fmla="*/ 6547433 h 6857996"/>
                <a:gd name="connsiteX14" fmla="*/ 1696469 w 6209163"/>
                <a:gd name="connsiteY14" fmla="*/ 6489069 h 6857996"/>
                <a:gd name="connsiteX15" fmla="*/ 1638105 w 6209163"/>
                <a:gd name="connsiteY15" fmla="*/ 6430705 h 6857996"/>
                <a:gd name="connsiteX16" fmla="*/ 527942 w 6209163"/>
                <a:gd name="connsiteY16" fmla="*/ 5845769 h 6857996"/>
                <a:gd name="connsiteX17" fmla="*/ 901187 w 6209163"/>
                <a:gd name="connsiteY17" fmla="*/ 6219014 h 6857996"/>
                <a:gd name="connsiteX18" fmla="*/ 527942 w 6209163"/>
                <a:gd name="connsiteY18" fmla="*/ 6592259 h 6857996"/>
                <a:gd name="connsiteX19" fmla="*/ 154697 w 6209163"/>
                <a:gd name="connsiteY19" fmla="*/ 6219014 h 6857996"/>
                <a:gd name="connsiteX20" fmla="*/ 527942 w 6209163"/>
                <a:gd name="connsiteY20" fmla="*/ 5845769 h 6857996"/>
                <a:gd name="connsiteX21" fmla="*/ 1252054 w 6209163"/>
                <a:gd name="connsiteY21" fmla="*/ 5748150 h 6857996"/>
                <a:gd name="connsiteX22" fmla="*/ 1193690 w 6209163"/>
                <a:gd name="connsiteY22" fmla="*/ 5806514 h 6857996"/>
                <a:gd name="connsiteX23" fmla="*/ 1252054 w 6209163"/>
                <a:gd name="connsiteY23" fmla="*/ 5864878 h 6857996"/>
                <a:gd name="connsiteX24" fmla="*/ 1310418 w 6209163"/>
                <a:gd name="connsiteY24" fmla="*/ 5806514 h 6857996"/>
                <a:gd name="connsiteX25" fmla="*/ 1252054 w 6209163"/>
                <a:gd name="connsiteY25" fmla="*/ 5748150 h 6857996"/>
                <a:gd name="connsiteX26" fmla="*/ 527943 w 6209163"/>
                <a:gd name="connsiteY26" fmla="*/ 5730401 h 6857996"/>
                <a:gd name="connsiteX27" fmla="*/ 39330 w 6209163"/>
                <a:gd name="connsiteY27" fmla="*/ 6219014 h 6857996"/>
                <a:gd name="connsiteX28" fmla="*/ 527943 w 6209163"/>
                <a:gd name="connsiteY28" fmla="*/ 6707627 h 6857996"/>
                <a:gd name="connsiteX29" fmla="*/ 1016555 w 6209163"/>
                <a:gd name="connsiteY29" fmla="*/ 6219014 h 6857996"/>
                <a:gd name="connsiteX30" fmla="*/ 527943 w 6209163"/>
                <a:gd name="connsiteY30" fmla="*/ 5730401 h 6857996"/>
                <a:gd name="connsiteX31" fmla="*/ 259747 w 6209163"/>
                <a:gd name="connsiteY31" fmla="*/ 5110755 h 6857996"/>
                <a:gd name="connsiteX32" fmla="*/ 201383 w 6209163"/>
                <a:gd name="connsiteY32" fmla="*/ 5169119 h 6857996"/>
                <a:gd name="connsiteX33" fmla="*/ 259747 w 6209163"/>
                <a:gd name="connsiteY33" fmla="*/ 5227483 h 6857996"/>
                <a:gd name="connsiteX34" fmla="*/ 318111 w 6209163"/>
                <a:gd name="connsiteY34" fmla="*/ 5169119 h 6857996"/>
                <a:gd name="connsiteX35" fmla="*/ 259747 w 6209163"/>
                <a:gd name="connsiteY35" fmla="*/ 5110755 h 6857996"/>
                <a:gd name="connsiteX36" fmla="*/ 1363147 w 6209163"/>
                <a:gd name="connsiteY36" fmla="*/ 4883262 h 6857996"/>
                <a:gd name="connsiteX37" fmla="*/ 1377543 w 6209163"/>
                <a:gd name="connsiteY37" fmla="*/ 4907982 h 6857996"/>
                <a:gd name="connsiteX38" fmla="*/ 1828293 w 6209163"/>
                <a:gd name="connsiteY38" fmla="*/ 5603618 h 6857996"/>
                <a:gd name="connsiteX39" fmla="*/ 1911033 w 6209163"/>
                <a:gd name="connsiteY39" fmla="*/ 5713892 h 6857996"/>
                <a:gd name="connsiteX40" fmla="*/ 1907705 w 6209163"/>
                <a:gd name="connsiteY40" fmla="*/ 5714925 h 6857996"/>
                <a:gd name="connsiteX41" fmla="*/ 1799879 w 6209163"/>
                <a:gd name="connsiteY41" fmla="*/ 5725795 h 6857996"/>
                <a:gd name="connsiteX42" fmla="*/ 1264860 w 6209163"/>
                <a:gd name="connsiteY42" fmla="*/ 5190776 h 6857996"/>
                <a:gd name="connsiteX43" fmla="*/ 1356233 w 6209163"/>
                <a:gd name="connsiteY43" fmla="*/ 4891642 h 6857996"/>
                <a:gd name="connsiteX44" fmla="*/ 0 w 6209163"/>
                <a:gd name="connsiteY44" fmla="*/ 4370366 h 6857996"/>
                <a:gd name="connsiteX45" fmla="*/ 34128 w 6209163"/>
                <a:gd name="connsiteY45" fmla="*/ 4377256 h 6857996"/>
                <a:gd name="connsiteX46" fmla="*/ 138511 w 6209163"/>
                <a:gd name="connsiteY46" fmla="*/ 4534732 h 6857996"/>
                <a:gd name="connsiteX47" fmla="*/ 34128 w 6209163"/>
                <a:gd name="connsiteY47" fmla="*/ 4692209 h 6857996"/>
                <a:gd name="connsiteX48" fmla="*/ 0 w 6209163"/>
                <a:gd name="connsiteY48" fmla="*/ 4699099 h 6857996"/>
                <a:gd name="connsiteX49" fmla="*/ 980586 w 6209163"/>
                <a:gd name="connsiteY49" fmla="*/ 4319479 h 6857996"/>
                <a:gd name="connsiteX50" fmla="*/ 1046414 w 6209163"/>
                <a:gd name="connsiteY50" fmla="*/ 4332770 h 6857996"/>
                <a:gd name="connsiteX51" fmla="*/ 1055505 w 6209163"/>
                <a:gd name="connsiteY51" fmla="*/ 4349135 h 6857996"/>
                <a:gd name="connsiteX52" fmla="*/ 1147185 w 6209163"/>
                <a:gd name="connsiteY52" fmla="*/ 4511729 h 6857996"/>
                <a:gd name="connsiteX53" fmla="*/ 1138063 w 6209163"/>
                <a:gd name="connsiteY53" fmla="*/ 4556911 h 6857996"/>
                <a:gd name="connsiteX54" fmla="*/ 980586 w 6209163"/>
                <a:gd name="connsiteY54" fmla="*/ 4661294 h 6857996"/>
                <a:gd name="connsiteX55" fmla="*/ 809678 w 6209163"/>
                <a:gd name="connsiteY55" fmla="*/ 4490386 h 6857996"/>
                <a:gd name="connsiteX56" fmla="*/ 980586 w 6209163"/>
                <a:gd name="connsiteY56" fmla="*/ 4319479 h 6857996"/>
                <a:gd name="connsiteX57" fmla="*/ 124409 w 6209163"/>
                <a:gd name="connsiteY57" fmla="*/ 3550365 h 6857996"/>
                <a:gd name="connsiteX58" fmla="*/ 66045 w 6209163"/>
                <a:gd name="connsiteY58" fmla="*/ 3608729 h 6857996"/>
                <a:gd name="connsiteX59" fmla="*/ 124409 w 6209163"/>
                <a:gd name="connsiteY59" fmla="*/ 3667093 h 6857996"/>
                <a:gd name="connsiteX60" fmla="*/ 182773 w 6209163"/>
                <a:gd name="connsiteY60" fmla="*/ 3608729 h 6857996"/>
                <a:gd name="connsiteX61" fmla="*/ 124409 w 6209163"/>
                <a:gd name="connsiteY61" fmla="*/ 3550365 h 6857996"/>
                <a:gd name="connsiteX62" fmla="*/ 773294 w 6209163"/>
                <a:gd name="connsiteY62" fmla="*/ 3015050 h 6857996"/>
                <a:gd name="connsiteX63" fmla="*/ 714930 w 6209163"/>
                <a:gd name="connsiteY63" fmla="*/ 3073413 h 6857996"/>
                <a:gd name="connsiteX64" fmla="*/ 773294 w 6209163"/>
                <a:gd name="connsiteY64" fmla="*/ 3131776 h 6857996"/>
                <a:gd name="connsiteX65" fmla="*/ 831657 w 6209163"/>
                <a:gd name="connsiteY65" fmla="*/ 3073413 h 6857996"/>
                <a:gd name="connsiteX66" fmla="*/ 773294 w 6209163"/>
                <a:gd name="connsiteY66" fmla="*/ 3015050 h 6857996"/>
                <a:gd name="connsiteX67" fmla="*/ 1428052 w 6209163"/>
                <a:gd name="connsiteY67" fmla="*/ 2679649 h 6857996"/>
                <a:gd name="connsiteX68" fmla="*/ 1598960 w 6209163"/>
                <a:gd name="connsiteY68" fmla="*/ 2850555 h 6857996"/>
                <a:gd name="connsiteX69" fmla="*/ 1588124 w 6209163"/>
                <a:gd name="connsiteY69" fmla="*/ 2904229 h 6857996"/>
                <a:gd name="connsiteX70" fmla="*/ 1557283 w 6209163"/>
                <a:gd name="connsiteY70" fmla="*/ 2916673 h 6857996"/>
                <a:gd name="connsiteX71" fmla="*/ 1349170 w 6209163"/>
                <a:gd name="connsiteY71" fmla="*/ 2999701 h 6857996"/>
                <a:gd name="connsiteX72" fmla="*/ 1307202 w 6209163"/>
                <a:gd name="connsiteY72" fmla="*/ 2971405 h 6857996"/>
                <a:gd name="connsiteX73" fmla="*/ 1257145 w 6209163"/>
                <a:gd name="connsiteY73" fmla="*/ 2850555 h 6857996"/>
                <a:gd name="connsiteX74" fmla="*/ 1428052 w 6209163"/>
                <a:gd name="connsiteY74" fmla="*/ 2679649 h 6857996"/>
                <a:gd name="connsiteX75" fmla="*/ 1892635 w 6209163"/>
                <a:gd name="connsiteY75" fmla="*/ 2638323 h 6857996"/>
                <a:gd name="connsiteX76" fmla="*/ 1834271 w 6209163"/>
                <a:gd name="connsiteY76" fmla="*/ 2696687 h 6857996"/>
                <a:gd name="connsiteX77" fmla="*/ 1892635 w 6209163"/>
                <a:gd name="connsiteY77" fmla="*/ 2755052 h 6857996"/>
                <a:gd name="connsiteX78" fmla="*/ 1950999 w 6209163"/>
                <a:gd name="connsiteY78" fmla="*/ 2696687 h 6857996"/>
                <a:gd name="connsiteX79" fmla="*/ 1892635 w 6209163"/>
                <a:gd name="connsiteY79" fmla="*/ 2638323 h 6857996"/>
                <a:gd name="connsiteX80" fmla="*/ 2716327 w 6209163"/>
                <a:gd name="connsiteY80" fmla="*/ 2331925 h 6857996"/>
                <a:gd name="connsiteX81" fmla="*/ 2791549 w 6209163"/>
                <a:gd name="connsiteY81" fmla="*/ 2339508 h 6857996"/>
                <a:gd name="connsiteX82" fmla="*/ 2860917 w 6209163"/>
                <a:gd name="connsiteY82" fmla="*/ 2361041 h 6857996"/>
                <a:gd name="connsiteX83" fmla="*/ 2762691 w 6209163"/>
                <a:gd name="connsiteY83" fmla="*/ 2406882 h 6857996"/>
                <a:gd name="connsiteX84" fmla="*/ 2519344 w 6209163"/>
                <a:gd name="connsiteY84" fmla="*/ 2515772 h 6857996"/>
                <a:gd name="connsiteX85" fmla="*/ 2365802 w 6209163"/>
                <a:gd name="connsiteY85" fmla="*/ 2581187 h 6857996"/>
                <a:gd name="connsiteX86" fmla="*/ 2372413 w 6209163"/>
                <a:gd name="connsiteY86" fmla="*/ 2559887 h 6857996"/>
                <a:gd name="connsiteX87" fmla="*/ 2716327 w 6209163"/>
                <a:gd name="connsiteY87" fmla="*/ 2331925 h 6857996"/>
                <a:gd name="connsiteX88" fmla="*/ 0 w 6209163"/>
                <a:gd name="connsiteY88" fmla="*/ 2157590 h 6857996"/>
                <a:gd name="connsiteX89" fmla="*/ 31618 w 6209163"/>
                <a:gd name="connsiteY89" fmla="*/ 2160778 h 6857996"/>
                <a:gd name="connsiteX90" fmla="*/ 329641 w 6209163"/>
                <a:gd name="connsiteY90" fmla="*/ 2526440 h 6857996"/>
                <a:gd name="connsiteX91" fmla="*/ 31618 w 6209163"/>
                <a:gd name="connsiteY91" fmla="*/ 2892100 h 6857996"/>
                <a:gd name="connsiteX92" fmla="*/ 0 w 6209163"/>
                <a:gd name="connsiteY92" fmla="*/ 2895287 h 6857996"/>
                <a:gd name="connsiteX93" fmla="*/ 1670066 w 6209163"/>
                <a:gd name="connsiteY93" fmla="*/ 2028568 h 6857996"/>
                <a:gd name="connsiteX94" fmla="*/ 1611702 w 6209163"/>
                <a:gd name="connsiteY94" fmla="*/ 2086932 h 6857996"/>
                <a:gd name="connsiteX95" fmla="*/ 1670066 w 6209163"/>
                <a:gd name="connsiteY95" fmla="*/ 2145296 h 6857996"/>
                <a:gd name="connsiteX96" fmla="*/ 1728430 w 6209163"/>
                <a:gd name="connsiteY96" fmla="*/ 2086932 h 6857996"/>
                <a:gd name="connsiteX97" fmla="*/ 1670066 w 6209163"/>
                <a:gd name="connsiteY97" fmla="*/ 2028568 h 6857996"/>
                <a:gd name="connsiteX98" fmla="*/ 900327 w 6209163"/>
                <a:gd name="connsiteY98" fmla="*/ 2000929 h 6857996"/>
                <a:gd name="connsiteX99" fmla="*/ 841964 w 6209163"/>
                <a:gd name="connsiteY99" fmla="*/ 2059293 h 6857996"/>
                <a:gd name="connsiteX100" fmla="*/ 900327 w 6209163"/>
                <a:gd name="connsiteY100" fmla="*/ 2117658 h 6857996"/>
                <a:gd name="connsiteX101" fmla="*/ 958691 w 6209163"/>
                <a:gd name="connsiteY101" fmla="*/ 2059293 h 6857996"/>
                <a:gd name="connsiteX102" fmla="*/ 900327 w 6209163"/>
                <a:gd name="connsiteY102" fmla="*/ 2000929 h 6857996"/>
                <a:gd name="connsiteX103" fmla="*/ 3195713 w 6209163"/>
                <a:gd name="connsiteY103" fmla="*/ 1725648 h 6857996"/>
                <a:gd name="connsiteX104" fmla="*/ 3137348 w 6209163"/>
                <a:gd name="connsiteY104" fmla="*/ 1784012 h 6857996"/>
                <a:gd name="connsiteX105" fmla="*/ 3195713 w 6209163"/>
                <a:gd name="connsiteY105" fmla="*/ 1842376 h 6857996"/>
                <a:gd name="connsiteX106" fmla="*/ 3254077 w 6209163"/>
                <a:gd name="connsiteY106" fmla="*/ 1784012 h 6857996"/>
                <a:gd name="connsiteX107" fmla="*/ 3195713 w 6209163"/>
                <a:gd name="connsiteY107" fmla="*/ 1725648 h 6857996"/>
                <a:gd name="connsiteX108" fmla="*/ 2425974 w 6209163"/>
                <a:gd name="connsiteY108" fmla="*/ 1698009 h 6857996"/>
                <a:gd name="connsiteX109" fmla="*/ 2367610 w 6209163"/>
                <a:gd name="connsiteY109" fmla="*/ 1756373 h 6857996"/>
                <a:gd name="connsiteX110" fmla="*/ 2425974 w 6209163"/>
                <a:gd name="connsiteY110" fmla="*/ 1814737 h 6857996"/>
                <a:gd name="connsiteX111" fmla="*/ 2484338 w 6209163"/>
                <a:gd name="connsiteY111" fmla="*/ 1756373 h 6857996"/>
                <a:gd name="connsiteX112" fmla="*/ 2425974 w 6209163"/>
                <a:gd name="connsiteY112" fmla="*/ 1698009 h 6857996"/>
                <a:gd name="connsiteX113" fmla="*/ 2032497 w 6209163"/>
                <a:gd name="connsiteY113" fmla="*/ 1496320 h 6857996"/>
                <a:gd name="connsiteX114" fmla="*/ 2203407 w 6209163"/>
                <a:gd name="connsiteY114" fmla="*/ 1667227 h 6857996"/>
                <a:gd name="connsiteX115" fmla="*/ 2032497 w 6209163"/>
                <a:gd name="connsiteY115" fmla="*/ 1838135 h 6857996"/>
                <a:gd name="connsiteX116" fmla="*/ 1861590 w 6209163"/>
                <a:gd name="connsiteY116" fmla="*/ 1667227 h 6857996"/>
                <a:gd name="connsiteX117" fmla="*/ 2032497 w 6209163"/>
                <a:gd name="connsiteY117" fmla="*/ 1496320 h 6857996"/>
                <a:gd name="connsiteX118" fmla="*/ 398929 w 6209163"/>
                <a:gd name="connsiteY118" fmla="*/ 1454099 h 6857996"/>
                <a:gd name="connsiteX119" fmla="*/ 569837 w 6209163"/>
                <a:gd name="connsiteY119" fmla="*/ 1625007 h 6857996"/>
                <a:gd name="connsiteX120" fmla="*/ 398929 w 6209163"/>
                <a:gd name="connsiteY120" fmla="*/ 1795915 h 6857996"/>
                <a:gd name="connsiteX121" fmla="*/ 228021 w 6209163"/>
                <a:gd name="connsiteY121" fmla="*/ 1625007 h 6857996"/>
                <a:gd name="connsiteX122" fmla="*/ 398929 w 6209163"/>
                <a:gd name="connsiteY122" fmla="*/ 1454099 h 6857996"/>
                <a:gd name="connsiteX123" fmla="*/ 2032499 w 6209163"/>
                <a:gd name="connsiteY123" fmla="*/ 1443493 h 6857996"/>
                <a:gd name="connsiteX124" fmla="*/ 1808765 w 6209163"/>
                <a:gd name="connsiteY124" fmla="*/ 1667227 h 6857996"/>
                <a:gd name="connsiteX125" fmla="*/ 2032499 w 6209163"/>
                <a:gd name="connsiteY125" fmla="*/ 1890962 h 6857996"/>
                <a:gd name="connsiteX126" fmla="*/ 2256235 w 6209163"/>
                <a:gd name="connsiteY126" fmla="*/ 1667227 h 6857996"/>
                <a:gd name="connsiteX127" fmla="*/ 2032499 w 6209163"/>
                <a:gd name="connsiteY127" fmla="*/ 1443493 h 6857996"/>
                <a:gd name="connsiteX128" fmla="*/ 398930 w 6209163"/>
                <a:gd name="connsiteY128" fmla="*/ 1401272 h 6857996"/>
                <a:gd name="connsiteX129" fmla="*/ 175196 w 6209163"/>
                <a:gd name="connsiteY129" fmla="*/ 1625006 h 6857996"/>
                <a:gd name="connsiteX130" fmla="*/ 398930 w 6209163"/>
                <a:gd name="connsiteY130" fmla="*/ 1848740 h 6857996"/>
                <a:gd name="connsiteX131" fmla="*/ 622664 w 6209163"/>
                <a:gd name="connsiteY131" fmla="*/ 1625006 h 6857996"/>
                <a:gd name="connsiteX132" fmla="*/ 398930 w 6209163"/>
                <a:gd name="connsiteY132" fmla="*/ 1401272 h 6857996"/>
                <a:gd name="connsiteX133" fmla="*/ 4145059 w 6209163"/>
                <a:gd name="connsiteY133" fmla="*/ 1259209 h 6857996"/>
                <a:gd name="connsiteX134" fmla="*/ 4086695 w 6209163"/>
                <a:gd name="connsiteY134" fmla="*/ 1317573 h 6857996"/>
                <a:gd name="connsiteX135" fmla="*/ 4145059 w 6209163"/>
                <a:gd name="connsiteY135" fmla="*/ 1375938 h 6857996"/>
                <a:gd name="connsiteX136" fmla="*/ 4203418 w 6209163"/>
                <a:gd name="connsiteY136" fmla="*/ 1317573 h 6857996"/>
                <a:gd name="connsiteX137" fmla="*/ 4145059 w 6209163"/>
                <a:gd name="connsiteY137" fmla="*/ 1259209 h 6857996"/>
                <a:gd name="connsiteX138" fmla="*/ 1493952 w 6209163"/>
                <a:gd name="connsiteY138" fmla="*/ 1243737 h 6857996"/>
                <a:gd name="connsiteX139" fmla="*/ 1435588 w 6209163"/>
                <a:gd name="connsiteY139" fmla="*/ 1302101 h 6857996"/>
                <a:gd name="connsiteX140" fmla="*/ 1493952 w 6209163"/>
                <a:gd name="connsiteY140" fmla="*/ 1360466 h 6857996"/>
                <a:gd name="connsiteX141" fmla="*/ 1552316 w 6209163"/>
                <a:gd name="connsiteY141" fmla="*/ 1302101 h 6857996"/>
                <a:gd name="connsiteX142" fmla="*/ 1493952 w 6209163"/>
                <a:gd name="connsiteY142" fmla="*/ 1243737 h 6857996"/>
                <a:gd name="connsiteX143" fmla="*/ 5595319 w 6209163"/>
                <a:gd name="connsiteY143" fmla="*/ 487796 h 6857996"/>
                <a:gd name="connsiteX144" fmla="*/ 5716169 w 6209163"/>
                <a:gd name="connsiteY144" fmla="*/ 537855 h 6857996"/>
                <a:gd name="connsiteX145" fmla="*/ 5733828 w 6209163"/>
                <a:gd name="connsiteY145" fmla="*/ 564046 h 6857996"/>
                <a:gd name="connsiteX146" fmla="*/ 5590818 w 6209163"/>
                <a:gd name="connsiteY146" fmla="*/ 678677 h 6857996"/>
                <a:gd name="connsiteX147" fmla="*/ 5468379 w 6209163"/>
                <a:gd name="connsiteY147" fmla="*/ 770521 h 6857996"/>
                <a:gd name="connsiteX148" fmla="*/ 5437843 w 6209163"/>
                <a:gd name="connsiteY148" fmla="*/ 725229 h 6857996"/>
                <a:gd name="connsiteX149" fmla="*/ 5424412 w 6209163"/>
                <a:gd name="connsiteY149" fmla="*/ 658704 h 6857996"/>
                <a:gd name="connsiteX150" fmla="*/ 5595319 w 6209163"/>
                <a:gd name="connsiteY150" fmla="*/ 487796 h 6857996"/>
                <a:gd name="connsiteX151" fmla="*/ 1384002 w 6209163"/>
                <a:gd name="connsiteY151" fmla="*/ 420150 h 6857996"/>
                <a:gd name="connsiteX152" fmla="*/ 1325638 w 6209163"/>
                <a:gd name="connsiteY152" fmla="*/ 478514 h 6857996"/>
                <a:gd name="connsiteX153" fmla="*/ 1384002 w 6209163"/>
                <a:gd name="connsiteY153" fmla="*/ 536878 h 6857996"/>
                <a:gd name="connsiteX154" fmla="*/ 1442366 w 6209163"/>
                <a:gd name="connsiteY154" fmla="*/ 478514 h 6857996"/>
                <a:gd name="connsiteX155" fmla="*/ 1384002 w 6209163"/>
                <a:gd name="connsiteY155" fmla="*/ 420150 h 6857996"/>
                <a:gd name="connsiteX156" fmla="*/ 671631 w 6209163"/>
                <a:gd name="connsiteY156" fmla="*/ 347155 h 6857996"/>
                <a:gd name="connsiteX157" fmla="*/ 1044875 w 6209163"/>
                <a:gd name="connsiteY157" fmla="*/ 720400 h 6857996"/>
                <a:gd name="connsiteX158" fmla="*/ 671631 w 6209163"/>
                <a:gd name="connsiteY158" fmla="*/ 1093645 h 6857996"/>
                <a:gd name="connsiteX159" fmla="*/ 298386 w 6209163"/>
                <a:gd name="connsiteY159" fmla="*/ 720400 h 6857996"/>
                <a:gd name="connsiteX160" fmla="*/ 671631 w 6209163"/>
                <a:gd name="connsiteY160" fmla="*/ 347155 h 6857996"/>
                <a:gd name="connsiteX161" fmla="*/ 4579752 w 6209163"/>
                <a:gd name="connsiteY161" fmla="*/ 262236 h 6857996"/>
                <a:gd name="connsiteX162" fmla="*/ 4952997 w 6209163"/>
                <a:gd name="connsiteY162" fmla="*/ 635481 h 6857996"/>
                <a:gd name="connsiteX163" fmla="*/ 4579752 w 6209163"/>
                <a:gd name="connsiteY163" fmla="*/ 1008725 h 6857996"/>
                <a:gd name="connsiteX164" fmla="*/ 4206506 w 6209163"/>
                <a:gd name="connsiteY164" fmla="*/ 635481 h 6857996"/>
                <a:gd name="connsiteX165" fmla="*/ 4579752 w 6209163"/>
                <a:gd name="connsiteY165" fmla="*/ 262236 h 6857996"/>
                <a:gd name="connsiteX166" fmla="*/ 671631 w 6209163"/>
                <a:gd name="connsiteY166" fmla="*/ 231784 h 6857996"/>
                <a:gd name="connsiteX167" fmla="*/ 183018 w 6209163"/>
                <a:gd name="connsiteY167" fmla="*/ 720397 h 6857996"/>
                <a:gd name="connsiteX168" fmla="*/ 671631 w 6209163"/>
                <a:gd name="connsiteY168" fmla="*/ 1209011 h 6857996"/>
                <a:gd name="connsiteX169" fmla="*/ 1160243 w 6209163"/>
                <a:gd name="connsiteY169" fmla="*/ 720397 h 6857996"/>
                <a:gd name="connsiteX170" fmla="*/ 671631 w 6209163"/>
                <a:gd name="connsiteY170" fmla="*/ 231784 h 6857996"/>
                <a:gd name="connsiteX171" fmla="*/ 2945509 w 6209163"/>
                <a:gd name="connsiteY171" fmla="*/ 185379 h 6857996"/>
                <a:gd name="connsiteX172" fmla="*/ 3480530 w 6209163"/>
                <a:gd name="connsiteY172" fmla="*/ 720397 h 6857996"/>
                <a:gd name="connsiteX173" fmla="*/ 2945509 w 6209163"/>
                <a:gd name="connsiteY173" fmla="*/ 1255417 h 6857996"/>
                <a:gd name="connsiteX174" fmla="*/ 2410490 w 6209163"/>
                <a:gd name="connsiteY174" fmla="*/ 720397 h 6857996"/>
                <a:gd name="connsiteX175" fmla="*/ 2945509 w 6209163"/>
                <a:gd name="connsiteY175" fmla="*/ 185379 h 6857996"/>
                <a:gd name="connsiteX176" fmla="*/ 4579753 w 6209163"/>
                <a:gd name="connsiteY176" fmla="*/ 146868 h 6857996"/>
                <a:gd name="connsiteX177" fmla="*/ 4091144 w 6209163"/>
                <a:gd name="connsiteY177" fmla="*/ 635481 h 6857996"/>
                <a:gd name="connsiteX178" fmla="*/ 4579753 w 6209163"/>
                <a:gd name="connsiteY178" fmla="*/ 1124095 h 6857996"/>
                <a:gd name="connsiteX179" fmla="*/ 5068368 w 6209163"/>
                <a:gd name="connsiteY179" fmla="*/ 635481 h 6857996"/>
                <a:gd name="connsiteX180" fmla="*/ 4579753 w 6209163"/>
                <a:gd name="connsiteY180" fmla="*/ 146868 h 6857996"/>
                <a:gd name="connsiteX181" fmla="*/ 241382 w 6209163"/>
                <a:gd name="connsiteY181" fmla="*/ 49725 h 6857996"/>
                <a:gd name="connsiteX182" fmla="*/ 183018 w 6209163"/>
                <a:gd name="connsiteY182" fmla="*/ 108088 h 6857996"/>
                <a:gd name="connsiteX183" fmla="*/ 241382 w 6209163"/>
                <a:gd name="connsiteY183" fmla="*/ 166452 h 6857996"/>
                <a:gd name="connsiteX184" fmla="*/ 299746 w 6209163"/>
                <a:gd name="connsiteY184" fmla="*/ 108088 h 6857996"/>
                <a:gd name="connsiteX185" fmla="*/ 241382 w 6209163"/>
                <a:gd name="connsiteY185" fmla="*/ 49725 h 6857996"/>
                <a:gd name="connsiteX186" fmla="*/ 2945513 w 6209163"/>
                <a:gd name="connsiteY186" fmla="*/ 20007 h 6857996"/>
                <a:gd name="connsiteX187" fmla="*/ 2245123 w 6209163"/>
                <a:gd name="connsiteY187" fmla="*/ 720397 h 6857996"/>
                <a:gd name="connsiteX188" fmla="*/ 2945513 w 6209163"/>
                <a:gd name="connsiteY188" fmla="*/ 1420788 h 6857996"/>
                <a:gd name="connsiteX189" fmla="*/ 3645901 w 6209163"/>
                <a:gd name="connsiteY189" fmla="*/ 720397 h 6857996"/>
                <a:gd name="connsiteX190" fmla="*/ 2945513 w 6209163"/>
                <a:gd name="connsiteY190" fmla="*/ 20007 h 6857996"/>
                <a:gd name="connsiteX191" fmla="*/ 1959346 w 6209163"/>
                <a:gd name="connsiteY191" fmla="*/ 1 h 6857996"/>
                <a:gd name="connsiteX192" fmla="*/ 2293084 w 6209163"/>
                <a:gd name="connsiteY192" fmla="*/ 1 h 6857996"/>
                <a:gd name="connsiteX193" fmla="*/ 2297123 w 6209163"/>
                <a:gd name="connsiteY193" fmla="*/ 20008 h 6857996"/>
                <a:gd name="connsiteX194" fmla="*/ 2126216 w 6209163"/>
                <a:gd name="connsiteY194" fmla="*/ 190916 h 6857996"/>
                <a:gd name="connsiteX195" fmla="*/ 1955307 w 6209163"/>
                <a:gd name="connsiteY195" fmla="*/ 20008 h 6857996"/>
                <a:gd name="connsiteX196" fmla="*/ 0 w 6209163"/>
                <a:gd name="connsiteY196" fmla="*/ 0 h 6857996"/>
                <a:gd name="connsiteX197" fmla="*/ 1904500 w 6209163"/>
                <a:gd name="connsiteY197" fmla="*/ 0 h 6857996"/>
                <a:gd name="connsiteX198" fmla="*/ 1902483 w 6209163"/>
                <a:gd name="connsiteY198" fmla="*/ 20007 h 6857996"/>
                <a:gd name="connsiteX199" fmla="*/ 2126220 w 6209163"/>
                <a:gd name="connsiteY199" fmla="*/ 243741 h 6857996"/>
                <a:gd name="connsiteX200" fmla="*/ 2349953 w 6209163"/>
                <a:gd name="connsiteY200" fmla="*/ 20007 h 6857996"/>
                <a:gd name="connsiteX201" fmla="*/ 2347936 w 6209163"/>
                <a:gd name="connsiteY201" fmla="*/ 0 h 6857996"/>
                <a:gd name="connsiteX202" fmla="*/ 6209163 w 6209163"/>
                <a:gd name="connsiteY202" fmla="*/ 0 h 6857996"/>
                <a:gd name="connsiteX203" fmla="*/ 6207535 w 6209163"/>
                <a:gd name="connsiteY203" fmla="*/ 8288 h 6857996"/>
                <a:gd name="connsiteX204" fmla="*/ 5998493 w 6209163"/>
                <a:gd name="connsiteY204" fmla="*/ 320795 h 6857996"/>
                <a:gd name="connsiteX205" fmla="*/ 5970266 w 6209163"/>
                <a:gd name="connsiteY205" fmla="*/ 348499 h 6857996"/>
                <a:gd name="connsiteX206" fmla="*/ 5956888 w 6209163"/>
                <a:gd name="connsiteY206" fmla="*/ 339479 h 6857996"/>
                <a:gd name="connsiteX207" fmla="*/ 5934170 w 6209163"/>
                <a:gd name="connsiteY207" fmla="*/ 334893 h 6857996"/>
                <a:gd name="connsiteX208" fmla="*/ 5875807 w 6209163"/>
                <a:gd name="connsiteY208" fmla="*/ 393257 h 6857996"/>
                <a:gd name="connsiteX209" fmla="*/ 5880393 w 6209163"/>
                <a:gd name="connsiteY209" fmla="*/ 415975 h 6857996"/>
                <a:gd name="connsiteX210" fmla="*/ 5888804 w 6209163"/>
                <a:gd name="connsiteY210" fmla="*/ 428450 h 6857996"/>
                <a:gd name="connsiteX211" fmla="*/ 5880683 w 6209163"/>
                <a:gd name="connsiteY211" fmla="*/ 436420 h 6857996"/>
                <a:gd name="connsiteX212" fmla="*/ 5776080 w 6209163"/>
                <a:gd name="connsiteY212" fmla="*/ 527840 h 6857996"/>
                <a:gd name="connsiteX213" fmla="*/ 5753524 w 6209163"/>
                <a:gd name="connsiteY213" fmla="*/ 500502 h 6857996"/>
                <a:gd name="connsiteX214" fmla="*/ 5595321 w 6209163"/>
                <a:gd name="connsiteY214" fmla="*/ 434972 h 6857996"/>
                <a:gd name="connsiteX215" fmla="*/ 5371589 w 6209163"/>
                <a:gd name="connsiteY215" fmla="*/ 658706 h 6857996"/>
                <a:gd name="connsiteX216" fmla="*/ 5409799 w 6209163"/>
                <a:gd name="connsiteY216" fmla="*/ 783798 h 6857996"/>
                <a:gd name="connsiteX217" fmla="*/ 5425428 w 6209163"/>
                <a:gd name="connsiteY217" fmla="*/ 802740 h 6857996"/>
                <a:gd name="connsiteX218" fmla="*/ 5424749 w 6209163"/>
                <a:gd name="connsiteY218" fmla="*/ 803249 h 6857996"/>
                <a:gd name="connsiteX219" fmla="*/ 3834487 w 6209163"/>
                <a:gd name="connsiteY219" fmla="*/ 1842446 h 6857996"/>
                <a:gd name="connsiteX220" fmla="*/ 3000694 w 6209163"/>
                <a:gd name="connsiteY220" fmla="*/ 2295807 h 6857996"/>
                <a:gd name="connsiteX221" fmla="*/ 2990307 w 6209163"/>
                <a:gd name="connsiteY221" fmla="*/ 2300655 h 6857996"/>
                <a:gd name="connsiteX222" fmla="*/ 2989518 w 6209163"/>
                <a:gd name="connsiteY222" fmla="*/ 2300004 h 6857996"/>
                <a:gd name="connsiteX223" fmla="*/ 2716329 w 6209163"/>
                <a:gd name="connsiteY223" fmla="*/ 2216557 h 6857996"/>
                <a:gd name="connsiteX224" fmla="*/ 2237643 w 6209163"/>
                <a:gd name="connsiteY224" fmla="*/ 2606697 h 6857996"/>
                <a:gd name="connsiteX225" fmla="*/ 2234579 w 6209163"/>
                <a:gd name="connsiteY225" fmla="*/ 2637091 h 6857996"/>
                <a:gd name="connsiteX226" fmla="*/ 2029570 w 6209163"/>
                <a:gd name="connsiteY226" fmla="*/ 2724432 h 6857996"/>
                <a:gd name="connsiteX227" fmla="*/ 1789622 w 6209163"/>
                <a:gd name="connsiteY227" fmla="*/ 2822925 h 6857996"/>
                <a:gd name="connsiteX228" fmla="*/ 1648847 w 6209163"/>
                <a:gd name="connsiteY228" fmla="*/ 2879728 h 6857996"/>
                <a:gd name="connsiteX229" fmla="*/ 1651787 w 6209163"/>
                <a:gd name="connsiteY229" fmla="*/ 2850556 h 6857996"/>
                <a:gd name="connsiteX230" fmla="*/ 1428053 w 6209163"/>
                <a:gd name="connsiteY230" fmla="*/ 2626823 h 6857996"/>
                <a:gd name="connsiteX231" fmla="*/ 1204319 w 6209163"/>
                <a:gd name="connsiteY231" fmla="*/ 2850556 h 6857996"/>
                <a:gd name="connsiteX232" fmla="*/ 1269849 w 6209163"/>
                <a:gd name="connsiteY232" fmla="*/ 3008760 h 6857996"/>
                <a:gd name="connsiteX233" fmla="*/ 1288226 w 6209163"/>
                <a:gd name="connsiteY233" fmla="*/ 3023922 h 6857996"/>
                <a:gd name="connsiteX234" fmla="*/ 1128392 w 6209163"/>
                <a:gd name="connsiteY234" fmla="*/ 3087377 h 6857996"/>
                <a:gd name="connsiteX235" fmla="*/ 504433 w 6209163"/>
                <a:gd name="connsiteY235" fmla="*/ 3343699 h 6857996"/>
                <a:gd name="connsiteX236" fmla="*/ 504433 w 6209163"/>
                <a:gd name="connsiteY236" fmla="*/ 3357347 h 6857996"/>
                <a:gd name="connsiteX237" fmla="*/ 956009 w 6209163"/>
                <a:gd name="connsiteY237" fmla="*/ 4170015 h 6857996"/>
                <a:gd name="connsiteX238" fmla="*/ 1011414 w 6209163"/>
                <a:gd name="connsiteY238" fmla="*/ 4269759 h 6857996"/>
                <a:gd name="connsiteX239" fmla="*/ 980585 w 6209163"/>
                <a:gd name="connsiteY239" fmla="*/ 4266651 h 6857996"/>
                <a:gd name="connsiteX240" fmla="*/ 756852 w 6209163"/>
                <a:gd name="connsiteY240" fmla="*/ 4490385 h 6857996"/>
                <a:gd name="connsiteX241" fmla="*/ 980585 w 6209163"/>
                <a:gd name="connsiteY241" fmla="*/ 4714119 h 6857996"/>
                <a:gd name="connsiteX242" fmla="*/ 1166109 w 6209163"/>
                <a:gd name="connsiteY242" fmla="*/ 4615477 h 6857996"/>
                <a:gd name="connsiteX243" fmla="*/ 1185932 w 6209163"/>
                <a:gd name="connsiteY243" fmla="*/ 4578956 h 6857996"/>
                <a:gd name="connsiteX244" fmla="*/ 1274841 w 6209163"/>
                <a:gd name="connsiteY244" fmla="*/ 4731627 h 6857996"/>
                <a:gd name="connsiteX245" fmla="*/ 1219105 w 6209163"/>
                <a:gd name="connsiteY245" fmla="*/ 4799180 h 6857996"/>
                <a:gd name="connsiteX246" fmla="*/ 1099489 w 6209163"/>
                <a:gd name="connsiteY246" fmla="*/ 5190775 h 6857996"/>
                <a:gd name="connsiteX247" fmla="*/ 1799879 w 6209163"/>
                <a:gd name="connsiteY247" fmla="*/ 5891165 h 6857996"/>
                <a:gd name="connsiteX248" fmla="*/ 1941033 w 6209163"/>
                <a:gd name="connsiteY248" fmla="*/ 5876936 h 6857996"/>
                <a:gd name="connsiteX249" fmla="*/ 2021743 w 6209163"/>
                <a:gd name="connsiteY249" fmla="*/ 5851883 h 6857996"/>
                <a:gd name="connsiteX250" fmla="*/ 2046630 w 6209163"/>
                <a:gd name="connsiteY250" fmla="*/ 5882183 h 6857996"/>
                <a:gd name="connsiteX251" fmla="*/ 2174436 w 6209163"/>
                <a:gd name="connsiteY251" fmla="*/ 6017369 h 6857996"/>
                <a:gd name="connsiteX252" fmla="*/ 2215853 w 6209163"/>
                <a:gd name="connsiteY252" fmla="*/ 6055255 h 6857996"/>
                <a:gd name="connsiteX253" fmla="*/ 2213806 w 6209163"/>
                <a:gd name="connsiteY253" fmla="*/ 6065393 h 6857996"/>
                <a:gd name="connsiteX254" fmla="*/ 2272170 w 6209163"/>
                <a:gd name="connsiteY254" fmla="*/ 6123757 h 6857996"/>
                <a:gd name="connsiteX255" fmla="*/ 2287384 w 6209163"/>
                <a:gd name="connsiteY255" fmla="*/ 6120686 h 6857996"/>
                <a:gd name="connsiteX256" fmla="*/ 2316625 w 6209163"/>
                <a:gd name="connsiteY256" fmla="*/ 6147434 h 6857996"/>
                <a:gd name="connsiteX257" fmla="*/ 3279712 w 6209163"/>
                <a:gd name="connsiteY257" fmla="*/ 6813108 h 6857996"/>
                <a:gd name="connsiteX258" fmla="*/ 3352486 w 6209163"/>
                <a:gd name="connsiteY258" fmla="*/ 6857996 h 6857996"/>
                <a:gd name="connsiteX259" fmla="*/ 2236977 w 6209163"/>
                <a:gd name="connsiteY259" fmla="*/ 6857996 h 6857996"/>
                <a:gd name="connsiteX260" fmla="*/ 2232717 w 6209163"/>
                <a:gd name="connsiteY260" fmla="*/ 6844274 h 6857996"/>
                <a:gd name="connsiteX261" fmla="*/ 2026563 w 6209163"/>
                <a:gd name="connsiteY261" fmla="*/ 6707627 h 6857996"/>
                <a:gd name="connsiteX262" fmla="*/ 1820411 w 6209163"/>
                <a:gd name="connsiteY262" fmla="*/ 6844274 h 6857996"/>
                <a:gd name="connsiteX263" fmla="*/ 1816151 w 6209163"/>
                <a:gd name="connsiteY263" fmla="*/ 6857996 h 6857996"/>
                <a:gd name="connsiteX264" fmla="*/ 0 w 6209163"/>
                <a:gd name="connsiteY264" fmla="*/ 6857996 h 6857996"/>
                <a:gd name="connsiteX265" fmla="*/ 0 w 6209163"/>
                <a:gd name="connsiteY265" fmla="*/ 4755200 h 6857996"/>
                <a:gd name="connsiteX266" fmla="*/ 12693 w 6209163"/>
                <a:gd name="connsiteY266" fmla="*/ 4753920 h 6857996"/>
                <a:gd name="connsiteX267" fmla="*/ 191337 w 6209163"/>
                <a:gd name="connsiteY267" fmla="*/ 4534731 h 6857996"/>
                <a:gd name="connsiteX268" fmla="*/ 12693 w 6209163"/>
                <a:gd name="connsiteY268" fmla="*/ 4315542 h 6857996"/>
                <a:gd name="connsiteX269" fmla="*/ 0 w 6209163"/>
                <a:gd name="connsiteY269" fmla="*/ 4314263 h 6857996"/>
                <a:gd name="connsiteX270" fmla="*/ 0 w 6209163"/>
                <a:gd name="connsiteY270" fmla="*/ 3010654 h 6857996"/>
                <a:gd name="connsiteX271" fmla="*/ 54869 w 6209163"/>
                <a:gd name="connsiteY271" fmla="*/ 3005123 h 6857996"/>
                <a:gd name="connsiteX272" fmla="*/ 445009 w 6209163"/>
                <a:gd name="connsiteY272" fmla="*/ 2526438 h 6857996"/>
                <a:gd name="connsiteX273" fmla="*/ 54869 w 6209163"/>
                <a:gd name="connsiteY273" fmla="*/ 2047751 h 6857996"/>
                <a:gd name="connsiteX274" fmla="*/ 0 w 6209163"/>
                <a:gd name="connsiteY274" fmla="*/ 2042220 h 68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</a:cxnLst>
              <a:rect l="l" t="t" r="r" b="b"/>
              <a:pathLst>
                <a:path w="6209163" h="6857996">
                  <a:moveTo>
                    <a:pt x="2026563" y="6760454"/>
                  </a:moveTo>
                  <a:cubicBezTo>
                    <a:pt x="2073760" y="6760454"/>
                    <a:pt x="2116488" y="6779584"/>
                    <a:pt x="2147415" y="6810512"/>
                  </a:cubicBezTo>
                  <a:lnTo>
                    <a:pt x="2179430" y="6857996"/>
                  </a:lnTo>
                  <a:lnTo>
                    <a:pt x="1873699" y="6857996"/>
                  </a:lnTo>
                  <a:lnTo>
                    <a:pt x="1905713" y="6810512"/>
                  </a:lnTo>
                  <a:cubicBezTo>
                    <a:pt x="1936641" y="6779584"/>
                    <a:pt x="1979368" y="6760454"/>
                    <a:pt x="2026563" y="6760454"/>
                  </a:cubicBezTo>
                  <a:close/>
                  <a:moveTo>
                    <a:pt x="112461" y="6733625"/>
                  </a:moveTo>
                  <a:cubicBezTo>
                    <a:pt x="80227" y="6733625"/>
                    <a:pt x="54097" y="6759756"/>
                    <a:pt x="54097" y="6791989"/>
                  </a:cubicBezTo>
                  <a:cubicBezTo>
                    <a:pt x="54097" y="6824223"/>
                    <a:pt x="80227" y="6850353"/>
                    <a:pt x="112461" y="6850353"/>
                  </a:cubicBezTo>
                  <a:cubicBezTo>
                    <a:pt x="144695" y="6850353"/>
                    <a:pt x="170825" y="6824223"/>
                    <a:pt x="170825" y="6791989"/>
                  </a:cubicBezTo>
                  <a:cubicBezTo>
                    <a:pt x="170825" y="6759756"/>
                    <a:pt x="144695" y="6733625"/>
                    <a:pt x="112461" y="6733625"/>
                  </a:cubicBezTo>
                  <a:close/>
                  <a:moveTo>
                    <a:pt x="1638105" y="6430705"/>
                  </a:moveTo>
                  <a:cubicBezTo>
                    <a:pt x="1605871" y="6430705"/>
                    <a:pt x="1579741" y="6456836"/>
                    <a:pt x="1579741" y="6489069"/>
                  </a:cubicBezTo>
                  <a:cubicBezTo>
                    <a:pt x="1579741" y="6521303"/>
                    <a:pt x="1605871" y="6547433"/>
                    <a:pt x="1638105" y="6547433"/>
                  </a:cubicBezTo>
                  <a:cubicBezTo>
                    <a:pt x="1670339" y="6547433"/>
                    <a:pt x="1696469" y="6521303"/>
                    <a:pt x="1696469" y="6489069"/>
                  </a:cubicBezTo>
                  <a:cubicBezTo>
                    <a:pt x="1696469" y="6456836"/>
                    <a:pt x="1670339" y="6430705"/>
                    <a:pt x="1638105" y="6430705"/>
                  </a:cubicBezTo>
                  <a:close/>
                  <a:moveTo>
                    <a:pt x="527942" y="5845769"/>
                  </a:moveTo>
                  <a:cubicBezTo>
                    <a:pt x="734080" y="5845769"/>
                    <a:pt x="901187" y="6012876"/>
                    <a:pt x="901187" y="6219014"/>
                  </a:cubicBezTo>
                  <a:cubicBezTo>
                    <a:pt x="901187" y="6425152"/>
                    <a:pt x="734080" y="6592259"/>
                    <a:pt x="527942" y="6592259"/>
                  </a:cubicBezTo>
                  <a:cubicBezTo>
                    <a:pt x="321804" y="6592259"/>
                    <a:pt x="154697" y="6425152"/>
                    <a:pt x="154697" y="6219014"/>
                  </a:cubicBezTo>
                  <a:cubicBezTo>
                    <a:pt x="154697" y="6012876"/>
                    <a:pt x="321804" y="5845769"/>
                    <a:pt x="527942" y="5845769"/>
                  </a:cubicBezTo>
                  <a:close/>
                  <a:moveTo>
                    <a:pt x="1252054" y="5748150"/>
                  </a:moveTo>
                  <a:cubicBezTo>
                    <a:pt x="1219820" y="5748150"/>
                    <a:pt x="1193690" y="5774281"/>
                    <a:pt x="1193690" y="5806514"/>
                  </a:cubicBezTo>
                  <a:cubicBezTo>
                    <a:pt x="1193690" y="5838748"/>
                    <a:pt x="1219820" y="5864878"/>
                    <a:pt x="1252054" y="5864878"/>
                  </a:cubicBezTo>
                  <a:cubicBezTo>
                    <a:pt x="1284288" y="5864878"/>
                    <a:pt x="1310418" y="5838748"/>
                    <a:pt x="1310418" y="5806514"/>
                  </a:cubicBezTo>
                  <a:cubicBezTo>
                    <a:pt x="1310418" y="5774281"/>
                    <a:pt x="1284288" y="5748150"/>
                    <a:pt x="1252054" y="5748150"/>
                  </a:cubicBezTo>
                  <a:close/>
                  <a:moveTo>
                    <a:pt x="527943" y="5730401"/>
                  </a:moveTo>
                  <a:cubicBezTo>
                    <a:pt x="258089" y="5730401"/>
                    <a:pt x="39330" y="5949161"/>
                    <a:pt x="39330" y="6219014"/>
                  </a:cubicBezTo>
                  <a:cubicBezTo>
                    <a:pt x="39330" y="6488868"/>
                    <a:pt x="258089" y="6707627"/>
                    <a:pt x="527943" y="6707627"/>
                  </a:cubicBezTo>
                  <a:cubicBezTo>
                    <a:pt x="797797" y="6707627"/>
                    <a:pt x="1016555" y="6488868"/>
                    <a:pt x="1016555" y="6219014"/>
                  </a:cubicBezTo>
                  <a:cubicBezTo>
                    <a:pt x="1016555" y="5949161"/>
                    <a:pt x="797797" y="5730401"/>
                    <a:pt x="527943" y="5730401"/>
                  </a:cubicBezTo>
                  <a:close/>
                  <a:moveTo>
                    <a:pt x="259747" y="5110755"/>
                  </a:moveTo>
                  <a:cubicBezTo>
                    <a:pt x="227513" y="5110755"/>
                    <a:pt x="201383" y="5136886"/>
                    <a:pt x="201383" y="5169119"/>
                  </a:cubicBezTo>
                  <a:cubicBezTo>
                    <a:pt x="201383" y="5201353"/>
                    <a:pt x="227513" y="5227483"/>
                    <a:pt x="259747" y="5227483"/>
                  </a:cubicBezTo>
                  <a:cubicBezTo>
                    <a:pt x="291981" y="5227483"/>
                    <a:pt x="318111" y="5201353"/>
                    <a:pt x="318111" y="5169119"/>
                  </a:cubicBezTo>
                  <a:cubicBezTo>
                    <a:pt x="318111" y="5136886"/>
                    <a:pt x="291981" y="5110755"/>
                    <a:pt x="259747" y="5110755"/>
                  </a:cubicBezTo>
                  <a:close/>
                  <a:moveTo>
                    <a:pt x="1363147" y="4883262"/>
                  </a:moveTo>
                  <a:lnTo>
                    <a:pt x="1377543" y="4907982"/>
                  </a:lnTo>
                  <a:cubicBezTo>
                    <a:pt x="1526123" y="5156405"/>
                    <a:pt x="1679571" y="5397773"/>
                    <a:pt x="1828293" y="5603618"/>
                  </a:cubicBezTo>
                  <a:lnTo>
                    <a:pt x="1911033" y="5713892"/>
                  </a:lnTo>
                  <a:lnTo>
                    <a:pt x="1907705" y="5714925"/>
                  </a:lnTo>
                  <a:cubicBezTo>
                    <a:pt x="1872876" y="5722052"/>
                    <a:pt x="1836815" y="5725795"/>
                    <a:pt x="1799879" y="5725795"/>
                  </a:cubicBezTo>
                  <a:cubicBezTo>
                    <a:pt x="1504396" y="5725795"/>
                    <a:pt x="1264860" y="5486259"/>
                    <a:pt x="1264860" y="5190776"/>
                  </a:cubicBezTo>
                  <a:cubicBezTo>
                    <a:pt x="1264860" y="5079970"/>
                    <a:pt x="1298545" y="4977032"/>
                    <a:pt x="1356233" y="4891642"/>
                  </a:cubicBezTo>
                  <a:close/>
                  <a:moveTo>
                    <a:pt x="0" y="4370366"/>
                  </a:moveTo>
                  <a:lnTo>
                    <a:pt x="34128" y="4377256"/>
                  </a:lnTo>
                  <a:cubicBezTo>
                    <a:pt x="95470" y="4403201"/>
                    <a:pt x="138511" y="4463940"/>
                    <a:pt x="138511" y="4534732"/>
                  </a:cubicBezTo>
                  <a:cubicBezTo>
                    <a:pt x="138511" y="4605525"/>
                    <a:pt x="95470" y="4666264"/>
                    <a:pt x="34128" y="4692209"/>
                  </a:cubicBezTo>
                  <a:lnTo>
                    <a:pt x="0" y="4699099"/>
                  </a:lnTo>
                  <a:close/>
                  <a:moveTo>
                    <a:pt x="980586" y="4319479"/>
                  </a:moveTo>
                  <a:lnTo>
                    <a:pt x="1046414" y="4332770"/>
                  </a:lnTo>
                  <a:lnTo>
                    <a:pt x="1055505" y="4349135"/>
                  </a:lnTo>
                  <a:lnTo>
                    <a:pt x="1147185" y="4511729"/>
                  </a:lnTo>
                  <a:lnTo>
                    <a:pt x="1138063" y="4556911"/>
                  </a:lnTo>
                  <a:cubicBezTo>
                    <a:pt x="1112118" y="4618253"/>
                    <a:pt x="1051378" y="4661294"/>
                    <a:pt x="980586" y="4661294"/>
                  </a:cubicBezTo>
                  <a:cubicBezTo>
                    <a:pt x="886196" y="4661294"/>
                    <a:pt x="809678" y="4584776"/>
                    <a:pt x="809678" y="4490386"/>
                  </a:cubicBezTo>
                  <a:cubicBezTo>
                    <a:pt x="809678" y="4395997"/>
                    <a:pt x="886196" y="4319479"/>
                    <a:pt x="980586" y="4319479"/>
                  </a:cubicBezTo>
                  <a:close/>
                  <a:moveTo>
                    <a:pt x="124409" y="3550365"/>
                  </a:moveTo>
                  <a:cubicBezTo>
                    <a:pt x="92175" y="3550365"/>
                    <a:pt x="66045" y="3576496"/>
                    <a:pt x="66045" y="3608729"/>
                  </a:cubicBezTo>
                  <a:cubicBezTo>
                    <a:pt x="66045" y="3640963"/>
                    <a:pt x="92175" y="3667093"/>
                    <a:pt x="124409" y="3667093"/>
                  </a:cubicBezTo>
                  <a:cubicBezTo>
                    <a:pt x="156643" y="3667093"/>
                    <a:pt x="182773" y="3640963"/>
                    <a:pt x="182773" y="3608729"/>
                  </a:cubicBezTo>
                  <a:cubicBezTo>
                    <a:pt x="182773" y="3576496"/>
                    <a:pt x="156643" y="3550365"/>
                    <a:pt x="124409" y="3550365"/>
                  </a:cubicBezTo>
                  <a:close/>
                  <a:moveTo>
                    <a:pt x="773294" y="3015050"/>
                  </a:moveTo>
                  <a:cubicBezTo>
                    <a:pt x="741059" y="3015050"/>
                    <a:pt x="714930" y="3041181"/>
                    <a:pt x="714930" y="3073413"/>
                  </a:cubicBezTo>
                  <a:cubicBezTo>
                    <a:pt x="714930" y="3105647"/>
                    <a:pt x="741059" y="3131776"/>
                    <a:pt x="773294" y="3131776"/>
                  </a:cubicBezTo>
                  <a:cubicBezTo>
                    <a:pt x="805528" y="3131776"/>
                    <a:pt x="831657" y="3105647"/>
                    <a:pt x="831657" y="3073413"/>
                  </a:cubicBezTo>
                  <a:cubicBezTo>
                    <a:pt x="831657" y="3041181"/>
                    <a:pt x="805528" y="3015050"/>
                    <a:pt x="773294" y="3015050"/>
                  </a:cubicBezTo>
                  <a:close/>
                  <a:moveTo>
                    <a:pt x="1428052" y="2679649"/>
                  </a:moveTo>
                  <a:cubicBezTo>
                    <a:pt x="1522442" y="2679649"/>
                    <a:pt x="1598960" y="2756167"/>
                    <a:pt x="1598960" y="2850555"/>
                  </a:cubicBezTo>
                  <a:lnTo>
                    <a:pt x="1588124" y="2904229"/>
                  </a:lnTo>
                  <a:lnTo>
                    <a:pt x="1557283" y="2916673"/>
                  </a:lnTo>
                  <a:lnTo>
                    <a:pt x="1349170" y="2999701"/>
                  </a:lnTo>
                  <a:lnTo>
                    <a:pt x="1307202" y="2971405"/>
                  </a:lnTo>
                  <a:cubicBezTo>
                    <a:pt x="1276274" y="2940477"/>
                    <a:pt x="1257145" y="2897750"/>
                    <a:pt x="1257145" y="2850555"/>
                  </a:cubicBezTo>
                  <a:cubicBezTo>
                    <a:pt x="1257145" y="2756167"/>
                    <a:pt x="1333662" y="2679649"/>
                    <a:pt x="1428052" y="2679649"/>
                  </a:cubicBezTo>
                  <a:close/>
                  <a:moveTo>
                    <a:pt x="1892635" y="2638323"/>
                  </a:moveTo>
                  <a:cubicBezTo>
                    <a:pt x="1860401" y="2638323"/>
                    <a:pt x="1834271" y="2664454"/>
                    <a:pt x="1834271" y="2696687"/>
                  </a:cubicBezTo>
                  <a:cubicBezTo>
                    <a:pt x="1834271" y="2728922"/>
                    <a:pt x="1860401" y="2755052"/>
                    <a:pt x="1892635" y="2755052"/>
                  </a:cubicBezTo>
                  <a:cubicBezTo>
                    <a:pt x="1924869" y="2755052"/>
                    <a:pt x="1950999" y="2728922"/>
                    <a:pt x="1950999" y="2696687"/>
                  </a:cubicBezTo>
                  <a:cubicBezTo>
                    <a:pt x="1950999" y="2664454"/>
                    <a:pt x="1924869" y="2638323"/>
                    <a:pt x="1892635" y="2638323"/>
                  </a:cubicBezTo>
                  <a:close/>
                  <a:moveTo>
                    <a:pt x="2716327" y="2331925"/>
                  </a:moveTo>
                  <a:cubicBezTo>
                    <a:pt x="2742094" y="2331925"/>
                    <a:pt x="2767252" y="2334535"/>
                    <a:pt x="2791549" y="2339508"/>
                  </a:cubicBezTo>
                  <a:lnTo>
                    <a:pt x="2860917" y="2361041"/>
                  </a:lnTo>
                  <a:lnTo>
                    <a:pt x="2762691" y="2406882"/>
                  </a:lnTo>
                  <a:cubicBezTo>
                    <a:pt x="2682286" y="2443579"/>
                    <a:pt x="2600991" y="2479911"/>
                    <a:pt x="2519344" y="2515772"/>
                  </a:cubicBezTo>
                  <a:lnTo>
                    <a:pt x="2365802" y="2581187"/>
                  </a:lnTo>
                  <a:lnTo>
                    <a:pt x="2372413" y="2559887"/>
                  </a:lnTo>
                  <a:cubicBezTo>
                    <a:pt x="2429075" y="2425924"/>
                    <a:pt x="2561724" y="2331925"/>
                    <a:pt x="2716327" y="2331925"/>
                  </a:cubicBezTo>
                  <a:close/>
                  <a:moveTo>
                    <a:pt x="0" y="2157590"/>
                  </a:moveTo>
                  <a:lnTo>
                    <a:pt x="31618" y="2160778"/>
                  </a:lnTo>
                  <a:cubicBezTo>
                    <a:pt x="201700" y="2195580"/>
                    <a:pt x="329641" y="2346067"/>
                    <a:pt x="329641" y="2526440"/>
                  </a:cubicBezTo>
                  <a:cubicBezTo>
                    <a:pt x="329641" y="2706809"/>
                    <a:pt x="201700" y="2857297"/>
                    <a:pt x="31618" y="2892100"/>
                  </a:cubicBezTo>
                  <a:lnTo>
                    <a:pt x="0" y="2895287"/>
                  </a:lnTo>
                  <a:close/>
                  <a:moveTo>
                    <a:pt x="1670066" y="2028568"/>
                  </a:moveTo>
                  <a:cubicBezTo>
                    <a:pt x="1637832" y="2028568"/>
                    <a:pt x="1611702" y="2054698"/>
                    <a:pt x="1611702" y="2086932"/>
                  </a:cubicBezTo>
                  <a:cubicBezTo>
                    <a:pt x="1611702" y="2119167"/>
                    <a:pt x="1637832" y="2145296"/>
                    <a:pt x="1670066" y="2145296"/>
                  </a:cubicBezTo>
                  <a:cubicBezTo>
                    <a:pt x="1702300" y="2145296"/>
                    <a:pt x="1728430" y="2119167"/>
                    <a:pt x="1728430" y="2086932"/>
                  </a:cubicBezTo>
                  <a:cubicBezTo>
                    <a:pt x="1728430" y="2054698"/>
                    <a:pt x="1702300" y="2028568"/>
                    <a:pt x="1670066" y="2028568"/>
                  </a:cubicBezTo>
                  <a:close/>
                  <a:moveTo>
                    <a:pt x="900327" y="2000929"/>
                  </a:moveTo>
                  <a:cubicBezTo>
                    <a:pt x="868093" y="2000929"/>
                    <a:pt x="841964" y="2027059"/>
                    <a:pt x="841964" y="2059293"/>
                  </a:cubicBezTo>
                  <a:cubicBezTo>
                    <a:pt x="841964" y="2091527"/>
                    <a:pt x="868093" y="2117658"/>
                    <a:pt x="900327" y="2117658"/>
                  </a:cubicBezTo>
                  <a:cubicBezTo>
                    <a:pt x="932561" y="2117658"/>
                    <a:pt x="958691" y="2091527"/>
                    <a:pt x="958691" y="2059293"/>
                  </a:cubicBezTo>
                  <a:cubicBezTo>
                    <a:pt x="958691" y="2027059"/>
                    <a:pt x="932561" y="2000929"/>
                    <a:pt x="900327" y="2000929"/>
                  </a:cubicBezTo>
                  <a:close/>
                  <a:moveTo>
                    <a:pt x="3195713" y="1725648"/>
                  </a:moveTo>
                  <a:cubicBezTo>
                    <a:pt x="3163480" y="1725648"/>
                    <a:pt x="3137348" y="1751778"/>
                    <a:pt x="3137348" y="1784012"/>
                  </a:cubicBezTo>
                  <a:cubicBezTo>
                    <a:pt x="3137348" y="1816246"/>
                    <a:pt x="3163480" y="1842376"/>
                    <a:pt x="3195713" y="1842376"/>
                  </a:cubicBezTo>
                  <a:cubicBezTo>
                    <a:pt x="3227947" y="1842376"/>
                    <a:pt x="3254077" y="1816246"/>
                    <a:pt x="3254077" y="1784012"/>
                  </a:cubicBezTo>
                  <a:cubicBezTo>
                    <a:pt x="3254077" y="1751778"/>
                    <a:pt x="3227947" y="1725648"/>
                    <a:pt x="3195713" y="1725648"/>
                  </a:cubicBezTo>
                  <a:close/>
                  <a:moveTo>
                    <a:pt x="2425974" y="1698009"/>
                  </a:moveTo>
                  <a:cubicBezTo>
                    <a:pt x="2393741" y="1698009"/>
                    <a:pt x="2367610" y="1724139"/>
                    <a:pt x="2367610" y="1756373"/>
                  </a:cubicBezTo>
                  <a:cubicBezTo>
                    <a:pt x="2367610" y="1788607"/>
                    <a:pt x="2393741" y="1814737"/>
                    <a:pt x="2425974" y="1814737"/>
                  </a:cubicBezTo>
                  <a:cubicBezTo>
                    <a:pt x="2458208" y="1814737"/>
                    <a:pt x="2484338" y="1788607"/>
                    <a:pt x="2484338" y="1756373"/>
                  </a:cubicBezTo>
                  <a:cubicBezTo>
                    <a:pt x="2484338" y="1724139"/>
                    <a:pt x="2458208" y="1698009"/>
                    <a:pt x="2425974" y="1698009"/>
                  </a:cubicBezTo>
                  <a:close/>
                  <a:moveTo>
                    <a:pt x="2032497" y="1496320"/>
                  </a:moveTo>
                  <a:cubicBezTo>
                    <a:pt x="2126889" y="1496320"/>
                    <a:pt x="2203407" y="1572837"/>
                    <a:pt x="2203407" y="1667227"/>
                  </a:cubicBezTo>
                  <a:cubicBezTo>
                    <a:pt x="2203407" y="1761617"/>
                    <a:pt x="2126889" y="1838135"/>
                    <a:pt x="2032497" y="1838135"/>
                  </a:cubicBezTo>
                  <a:cubicBezTo>
                    <a:pt x="1938107" y="1838135"/>
                    <a:pt x="1861590" y="1761617"/>
                    <a:pt x="1861590" y="1667227"/>
                  </a:cubicBezTo>
                  <a:cubicBezTo>
                    <a:pt x="1861590" y="1572837"/>
                    <a:pt x="1938107" y="1496320"/>
                    <a:pt x="2032497" y="1496320"/>
                  </a:cubicBezTo>
                  <a:close/>
                  <a:moveTo>
                    <a:pt x="398929" y="1454099"/>
                  </a:moveTo>
                  <a:cubicBezTo>
                    <a:pt x="493319" y="1454099"/>
                    <a:pt x="569837" y="1530616"/>
                    <a:pt x="569837" y="1625007"/>
                  </a:cubicBezTo>
                  <a:cubicBezTo>
                    <a:pt x="569837" y="1719397"/>
                    <a:pt x="493319" y="1795915"/>
                    <a:pt x="398929" y="1795915"/>
                  </a:cubicBezTo>
                  <a:cubicBezTo>
                    <a:pt x="304539" y="1795915"/>
                    <a:pt x="228021" y="1719397"/>
                    <a:pt x="228021" y="1625007"/>
                  </a:cubicBezTo>
                  <a:cubicBezTo>
                    <a:pt x="228021" y="1530616"/>
                    <a:pt x="304539" y="1454099"/>
                    <a:pt x="398929" y="1454099"/>
                  </a:cubicBezTo>
                  <a:close/>
                  <a:moveTo>
                    <a:pt x="2032499" y="1443493"/>
                  </a:moveTo>
                  <a:cubicBezTo>
                    <a:pt x="1908934" y="1443493"/>
                    <a:pt x="1808765" y="1543662"/>
                    <a:pt x="1808765" y="1667227"/>
                  </a:cubicBezTo>
                  <a:cubicBezTo>
                    <a:pt x="1808765" y="1790792"/>
                    <a:pt x="1908934" y="1890962"/>
                    <a:pt x="2032499" y="1890962"/>
                  </a:cubicBezTo>
                  <a:cubicBezTo>
                    <a:pt x="2156067" y="1890962"/>
                    <a:pt x="2256235" y="1790792"/>
                    <a:pt x="2256235" y="1667227"/>
                  </a:cubicBezTo>
                  <a:cubicBezTo>
                    <a:pt x="2256235" y="1543662"/>
                    <a:pt x="2156067" y="1443493"/>
                    <a:pt x="2032499" y="1443493"/>
                  </a:cubicBezTo>
                  <a:close/>
                  <a:moveTo>
                    <a:pt x="398930" y="1401272"/>
                  </a:moveTo>
                  <a:cubicBezTo>
                    <a:pt x="275365" y="1401272"/>
                    <a:pt x="175196" y="1501441"/>
                    <a:pt x="175196" y="1625006"/>
                  </a:cubicBezTo>
                  <a:cubicBezTo>
                    <a:pt x="175196" y="1748571"/>
                    <a:pt x="275365" y="1848740"/>
                    <a:pt x="398930" y="1848740"/>
                  </a:cubicBezTo>
                  <a:cubicBezTo>
                    <a:pt x="522495" y="1848740"/>
                    <a:pt x="622664" y="1748571"/>
                    <a:pt x="622664" y="1625006"/>
                  </a:cubicBezTo>
                  <a:cubicBezTo>
                    <a:pt x="622664" y="1501441"/>
                    <a:pt x="522495" y="1401272"/>
                    <a:pt x="398930" y="1401272"/>
                  </a:cubicBezTo>
                  <a:close/>
                  <a:moveTo>
                    <a:pt x="4145059" y="1259209"/>
                  </a:moveTo>
                  <a:cubicBezTo>
                    <a:pt x="4112826" y="1259209"/>
                    <a:pt x="4086695" y="1285339"/>
                    <a:pt x="4086695" y="1317573"/>
                  </a:cubicBezTo>
                  <a:cubicBezTo>
                    <a:pt x="4086695" y="1349808"/>
                    <a:pt x="4112826" y="1375938"/>
                    <a:pt x="4145059" y="1375938"/>
                  </a:cubicBezTo>
                  <a:cubicBezTo>
                    <a:pt x="4177287" y="1375938"/>
                    <a:pt x="4203418" y="1349808"/>
                    <a:pt x="4203418" y="1317573"/>
                  </a:cubicBezTo>
                  <a:cubicBezTo>
                    <a:pt x="4203418" y="1285339"/>
                    <a:pt x="4177287" y="1259209"/>
                    <a:pt x="4145059" y="1259209"/>
                  </a:cubicBezTo>
                  <a:close/>
                  <a:moveTo>
                    <a:pt x="1493952" y="1243737"/>
                  </a:moveTo>
                  <a:cubicBezTo>
                    <a:pt x="1461718" y="1243737"/>
                    <a:pt x="1435588" y="1269867"/>
                    <a:pt x="1435588" y="1302101"/>
                  </a:cubicBezTo>
                  <a:cubicBezTo>
                    <a:pt x="1435588" y="1334336"/>
                    <a:pt x="1461718" y="1360466"/>
                    <a:pt x="1493952" y="1360466"/>
                  </a:cubicBezTo>
                  <a:cubicBezTo>
                    <a:pt x="1526186" y="1360466"/>
                    <a:pt x="1552316" y="1334336"/>
                    <a:pt x="1552316" y="1302101"/>
                  </a:cubicBezTo>
                  <a:cubicBezTo>
                    <a:pt x="1552316" y="1269867"/>
                    <a:pt x="1526186" y="1243737"/>
                    <a:pt x="1493952" y="1243737"/>
                  </a:cubicBezTo>
                  <a:close/>
                  <a:moveTo>
                    <a:pt x="5595319" y="487796"/>
                  </a:moveTo>
                  <a:cubicBezTo>
                    <a:pt x="5642514" y="487796"/>
                    <a:pt x="5685241" y="506926"/>
                    <a:pt x="5716169" y="537855"/>
                  </a:cubicBezTo>
                  <a:lnTo>
                    <a:pt x="5733828" y="564046"/>
                  </a:lnTo>
                  <a:lnTo>
                    <a:pt x="5590818" y="678677"/>
                  </a:lnTo>
                  <a:lnTo>
                    <a:pt x="5468379" y="770521"/>
                  </a:lnTo>
                  <a:lnTo>
                    <a:pt x="5437843" y="725229"/>
                  </a:lnTo>
                  <a:cubicBezTo>
                    <a:pt x="5429195" y="704782"/>
                    <a:pt x="5424412" y="682303"/>
                    <a:pt x="5424412" y="658704"/>
                  </a:cubicBezTo>
                  <a:cubicBezTo>
                    <a:pt x="5424412" y="564315"/>
                    <a:pt x="5500930" y="487796"/>
                    <a:pt x="5595319" y="487796"/>
                  </a:cubicBezTo>
                  <a:close/>
                  <a:moveTo>
                    <a:pt x="1384002" y="420150"/>
                  </a:moveTo>
                  <a:cubicBezTo>
                    <a:pt x="1351768" y="420150"/>
                    <a:pt x="1325638" y="446280"/>
                    <a:pt x="1325638" y="478514"/>
                  </a:cubicBezTo>
                  <a:cubicBezTo>
                    <a:pt x="1325638" y="510748"/>
                    <a:pt x="1351768" y="536878"/>
                    <a:pt x="1384002" y="536878"/>
                  </a:cubicBezTo>
                  <a:cubicBezTo>
                    <a:pt x="1416236" y="536878"/>
                    <a:pt x="1442366" y="510748"/>
                    <a:pt x="1442366" y="478514"/>
                  </a:cubicBezTo>
                  <a:cubicBezTo>
                    <a:pt x="1442366" y="446280"/>
                    <a:pt x="1416236" y="420150"/>
                    <a:pt x="1384002" y="420150"/>
                  </a:cubicBezTo>
                  <a:close/>
                  <a:moveTo>
                    <a:pt x="671631" y="347155"/>
                  </a:moveTo>
                  <a:cubicBezTo>
                    <a:pt x="877769" y="347155"/>
                    <a:pt x="1044875" y="514262"/>
                    <a:pt x="1044875" y="720400"/>
                  </a:cubicBezTo>
                  <a:cubicBezTo>
                    <a:pt x="1044875" y="926537"/>
                    <a:pt x="877769" y="1093645"/>
                    <a:pt x="671631" y="1093645"/>
                  </a:cubicBezTo>
                  <a:cubicBezTo>
                    <a:pt x="465493" y="1093645"/>
                    <a:pt x="298386" y="926537"/>
                    <a:pt x="298386" y="720400"/>
                  </a:cubicBezTo>
                  <a:cubicBezTo>
                    <a:pt x="298386" y="514262"/>
                    <a:pt x="465493" y="347155"/>
                    <a:pt x="671631" y="347155"/>
                  </a:cubicBezTo>
                  <a:close/>
                  <a:moveTo>
                    <a:pt x="4579752" y="262236"/>
                  </a:moveTo>
                  <a:cubicBezTo>
                    <a:pt x="4785889" y="262236"/>
                    <a:pt x="4952997" y="429343"/>
                    <a:pt x="4952997" y="635481"/>
                  </a:cubicBezTo>
                  <a:cubicBezTo>
                    <a:pt x="4952997" y="841619"/>
                    <a:pt x="4785889" y="1008725"/>
                    <a:pt x="4579752" y="1008725"/>
                  </a:cubicBezTo>
                  <a:cubicBezTo>
                    <a:pt x="4373613" y="1008725"/>
                    <a:pt x="4206506" y="841619"/>
                    <a:pt x="4206506" y="635481"/>
                  </a:cubicBezTo>
                  <a:cubicBezTo>
                    <a:pt x="4206506" y="429343"/>
                    <a:pt x="4373613" y="262236"/>
                    <a:pt x="4579752" y="262236"/>
                  </a:cubicBezTo>
                  <a:close/>
                  <a:moveTo>
                    <a:pt x="671631" y="231784"/>
                  </a:moveTo>
                  <a:cubicBezTo>
                    <a:pt x="401777" y="231784"/>
                    <a:pt x="183018" y="450543"/>
                    <a:pt x="183018" y="720397"/>
                  </a:cubicBezTo>
                  <a:cubicBezTo>
                    <a:pt x="183018" y="990251"/>
                    <a:pt x="401777" y="1209011"/>
                    <a:pt x="671631" y="1209011"/>
                  </a:cubicBezTo>
                  <a:cubicBezTo>
                    <a:pt x="941484" y="1209011"/>
                    <a:pt x="1160243" y="990251"/>
                    <a:pt x="1160243" y="720397"/>
                  </a:cubicBezTo>
                  <a:cubicBezTo>
                    <a:pt x="1160243" y="450543"/>
                    <a:pt x="941484" y="231784"/>
                    <a:pt x="671631" y="231784"/>
                  </a:cubicBezTo>
                  <a:close/>
                  <a:moveTo>
                    <a:pt x="2945509" y="185379"/>
                  </a:moveTo>
                  <a:cubicBezTo>
                    <a:pt x="3240992" y="185379"/>
                    <a:pt x="3480530" y="424915"/>
                    <a:pt x="3480530" y="720397"/>
                  </a:cubicBezTo>
                  <a:cubicBezTo>
                    <a:pt x="3480530" y="1015880"/>
                    <a:pt x="3240992" y="1255417"/>
                    <a:pt x="2945509" y="1255417"/>
                  </a:cubicBezTo>
                  <a:cubicBezTo>
                    <a:pt x="2650026" y="1255417"/>
                    <a:pt x="2410490" y="1015880"/>
                    <a:pt x="2410490" y="720397"/>
                  </a:cubicBezTo>
                  <a:cubicBezTo>
                    <a:pt x="2410490" y="424915"/>
                    <a:pt x="2650026" y="185379"/>
                    <a:pt x="2945509" y="185379"/>
                  </a:cubicBezTo>
                  <a:close/>
                  <a:moveTo>
                    <a:pt x="4579753" y="146868"/>
                  </a:moveTo>
                  <a:cubicBezTo>
                    <a:pt x="4309898" y="146868"/>
                    <a:pt x="4091144" y="365627"/>
                    <a:pt x="4091144" y="635481"/>
                  </a:cubicBezTo>
                  <a:cubicBezTo>
                    <a:pt x="4091144" y="905335"/>
                    <a:pt x="4309898" y="1124095"/>
                    <a:pt x="4579753" y="1124095"/>
                  </a:cubicBezTo>
                  <a:cubicBezTo>
                    <a:pt x="4849604" y="1124095"/>
                    <a:pt x="5068368" y="905335"/>
                    <a:pt x="5068368" y="635481"/>
                  </a:cubicBezTo>
                  <a:cubicBezTo>
                    <a:pt x="5068368" y="365627"/>
                    <a:pt x="4849604" y="146868"/>
                    <a:pt x="4579753" y="146868"/>
                  </a:cubicBezTo>
                  <a:close/>
                  <a:moveTo>
                    <a:pt x="241382" y="49725"/>
                  </a:moveTo>
                  <a:cubicBezTo>
                    <a:pt x="209148" y="49725"/>
                    <a:pt x="183018" y="75854"/>
                    <a:pt x="183018" y="108088"/>
                  </a:cubicBezTo>
                  <a:cubicBezTo>
                    <a:pt x="183018" y="140322"/>
                    <a:pt x="209148" y="166452"/>
                    <a:pt x="241382" y="166452"/>
                  </a:cubicBezTo>
                  <a:cubicBezTo>
                    <a:pt x="273616" y="166452"/>
                    <a:pt x="299746" y="140322"/>
                    <a:pt x="299746" y="108088"/>
                  </a:cubicBezTo>
                  <a:cubicBezTo>
                    <a:pt x="299746" y="75854"/>
                    <a:pt x="273616" y="49725"/>
                    <a:pt x="241382" y="49725"/>
                  </a:cubicBezTo>
                  <a:close/>
                  <a:moveTo>
                    <a:pt x="2945513" y="20007"/>
                  </a:moveTo>
                  <a:cubicBezTo>
                    <a:pt x="2558697" y="20007"/>
                    <a:pt x="2245123" y="333582"/>
                    <a:pt x="2245123" y="720397"/>
                  </a:cubicBezTo>
                  <a:cubicBezTo>
                    <a:pt x="2245123" y="1107213"/>
                    <a:pt x="2558697" y="1420788"/>
                    <a:pt x="2945513" y="1420788"/>
                  </a:cubicBezTo>
                  <a:cubicBezTo>
                    <a:pt x="3332328" y="1420788"/>
                    <a:pt x="3645901" y="1107213"/>
                    <a:pt x="3645901" y="720397"/>
                  </a:cubicBezTo>
                  <a:cubicBezTo>
                    <a:pt x="3645901" y="333582"/>
                    <a:pt x="3332328" y="20007"/>
                    <a:pt x="2945513" y="20007"/>
                  </a:cubicBezTo>
                  <a:close/>
                  <a:moveTo>
                    <a:pt x="1959346" y="1"/>
                  </a:moveTo>
                  <a:lnTo>
                    <a:pt x="2293084" y="1"/>
                  </a:lnTo>
                  <a:lnTo>
                    <a:pt x="2297123" y="20008"/>
                  </a:lnTo>
                  <a:cubicBezTo>
                    <a:pt x="2297123" y="114398"/>
                    <a:pt x="2220606" y="190916"/>
                    <a:pt x="2126216" y="190916"/>
                  </a:cubicBezTo>
                  <a:cubicBezTo>
                    <a:pt x="2031824" y="190916"/>
                    <a:pt x="1955307" y="114398"/>
                    <a:pt x="1955307" y="20008"/>
                  </a:cubicBezTo>
                  <a:close/>
                  <a:moveTo>
                    <a:pt x="0" y="0"/>
                  </a:moveTo>
                  <a:lnTo>
                    <a:pt x="1904500" y="0"/>
                  </a:lnTo>
                  <a:lnTo>
                    <a:pt x="1902483" y="20007"/>
                  </a:lnTo>
                  <a:cubicBezTo>
                    <a:pt x="1902483" y="143572"/>
                    <a:pt x="2002652" y="243741"/>
                    <a:pt x="2126220" y="243741"/>
                  </a:cubicBezTo>
                  <a:cubicBezTo>
                    <a:pt x="2249784" y="243741"/>
                    <a:pt x="2349953" y="143572"/>
                    <a:pt x="2349953" y="20007"/>
                  </a:cubicBezTo>
                  <a:lnTo>
                    <a:pt x="2347936" y="0"/>
                  </a:lnTo>
                  <a:lnTo>
                    <a:pt x="6209163" y="0"/>
                  </a:lnTo>
                  <a:lnTo>
                    <a:pt x="6207535" y="8288"/>
                  </a:lnTo>
                  <a:cubicBezTo>
                    <a:pt x="6179935" y="101806"/>
                    <a:pt x="6105767" y="207520"/>
                    <a:pt x="5998493" y="320795"/>
                  </a:cubicBezTo>
                  <a:lnTo>
                    <a:pt x="5970266" y="348499"/>
                  </a:lnTo>
                  <a:lnTo>
                    <a:pt x="5956888" y="339479"/>
                  </a:lnTo>
                  <a:cubicBezTo>
                    <a:pt x="5949905" y="336526"/>
                    <a:pt x="5942228" y="334893"/>
                    <a:pt x="5934170" y="334893"/>
                  </a:cubicBezTo>
                  <a:cubicBezTo>
                    <a:pt x="5901937" y="334893"/>
                    <a:pt x="5875807" y="361023"/>
                    <a:pt x="5875807" y="393257"/>
                  </a:cubicBezTo>
                  <a:cubicBezTo>
                    <a:pt x="5875807" y="401316"/>
                    <a:pt x="5877440" y="408993"/>
                    <a:pt x="5880393" y="415975"/>
                  </a:cubicBezTo>
                  <a:lnTo>
                    <a:pt x="5888804" y="428450"/>
                  </a:lnTo>
                  <a:lnTo>
                    <a:pt x="5880683" y="436420"/>
                  </a:lnTo>
                  <a:lnTo>
                    <a:pt x="5776080" y="527840"/>
                  </a:lnTo>
                  <a:lnTo>
                    <a:pt x="5753524" y="500502"/>
                  </a:lnTo>
                  <a:cubicBezTo>
                    <a:pt x="5713037" y="460014"/>
                    <a:pt x="5657104" y="434972"/>
                    <a:pt x="5595321" y="434972"/>
                  </a:cubicBezTo>
                  <a:cubicBezTo>
                    <a:pt x="5471757" y="434972"/>
                    <a:pt x="5371589" y="535141"/>
                    <a:pt x="5371589" y="658706"/>
                  </a:cubicBezTo>
                  <a:cubicBezTo>
                    <a:pt x="5371589" y="705043"/>
                    <a:pt x="5385675" y="748090"/>
                    <a:pt x="5409799" y="783798"/>
                  </a:cubicBezTo>
                  <a:lnTo>
                    <a:pt x="5425428" y="802740"/>
                  </a:lnTo>
                  <a:lnTo>
                    <a:pt x="5424749" y="803249"/>
                  </a:lnTo>
                  <a:cubicBezTo>
                    <a:pt x="4909888" y="1178868"/>
                    <a:pt x="4258634" y="1566959"/>
                    <a:pt x="3834487" y="1842446"/>
                  </a:cubicBezTo>
                  <a:cubicBezTo>
                    <a:pt x="3602475" y="1993140"/>
                    <a:pt x="3313029" y="2146535"/>
                    <a:pt x="3000694" y="2295807"/>
                  </a:cubicBezTo>
                  <a:lnTo>
                    <a:pt x="2990307" y="2300655"/>
                  </a:lnTo>
                  <a:lnTo>
                    <a:pt x="2989518" y="2300004"/>
                  </a:lnTo>
                  <a:cubicBezTo>
                    <a:pt x="2911535" y="2247320"/>
                    <a:pt x="2817525" y="2216557"/>
                    <a:pt x="2716329" y="2216557"/>
                  </a:cubicBezTo>
                  <a:cubicBezTo>
                    <a:pt x="2480207" y="2216557"/>
                    <a:pt x="2283204" y="2384044"/>
                    <a:pt x="2237643" y="2606697"/>
                  </a:cubicBezTo>
                  <a:lnTo>
                    <a:pt x="2234579" y="2637091"/>
                  </a:lnTo>
                  <a:lnTo>
                    <a:pt x="2029570" y="2724432"/>
                  </a:lnTo>
                  <a:cubicBezTo>
                    <a:pt x="1948679" y="2757983"/>
                    <a:pt x="1868516" y="2790849"/>
                    <a:pt x="1789622" y="2822925"/>
                  </a:cubicBezTo>
                  <a:lnTo>
                    <a:pt x="1648847" y="2879728"/>
                  </a:lnTo>
                  <a:lnTo>
                    <a:pt x="1651787" y="2850556"/>
                  </a:lnTo>
                  <a:cubicBezTo>
                    <a:pt x="1651787" y="2726992"/>
                    <a:pt x="1551618" y="2626823"/>
                    <a:pt x="1428053" y="2626823"/>
                  </a:cubicBezTo>
                  <a:cubicBezTo>
                    <a:pt x="1304488" y="2626823"/>
                    <a:pt x="1204319" y="2726992"/>
                    <a:pt x="1204319" y="2850556"/>
                  </a:cubicBezTo>
                  <a:cubicBezTo>
                    <a:pt x="1204319" y="2912339"/>
                    <a:pt x="1229361" y="2968272"/>
                    <a:pt x="1269849" y="3008760"/>
                  </a:cubicBezTo>
                  <a:lnTo>
                    <a:pt x="1288226" y="3023922"/>
                  </a:lnTo>
                  <a:lnTo>
                    <a:pt x="1128392" y="3087377"/>
                  </a:lnTo>
                  <a:cubicBezTo>
                    <a:pt x="862687" y="3192863"/>
                    <a:pt x="643185" y="3280578"/>
                    <a:pt x="504433" y="3343699"/>
                  </a:cubicBezTo>
                  <a:cubicBezTo>
                    <a:pt x="-50576" y="3596183"/>
                    <a:pt x="504433" y="3357347"/>
                    <a:pt x="504433" y="3357347"/>
                  </a:cubicBezTo>
                  <a:cubicBezTo>
                    <a:pt x="600820" y="3516003"/>
                    <a:pt x="762141" y="3818919"/>
                    <a:pt x="956009" y="4170015"/>
                  </a:cubicBezTo>
                  <a:lnTo>
                    <a:pt x="1011414" y="4269759"/>
                  </a:lnTo>
                  <a:lnTo>
                    <a:pt x="980585" y="4266651"/>
                  </a:lnTo>
                  <a:cubicBezTo>
                    <a:pt x="857021" y="4266651"/>
                    <a:pt x="756852" y="4366820"/>
                    <a:pt x="756852" y="4490385"/>
                  </a:cubicBezTo>
                  <a:cubicBezTo>
                    <a:pt x="756852" y="4613950"/>
                    <a:pt x="857021" y="4714119"/>
                    <a:pt x="980585" y="4714119"/>
                  </a:cubicBezTo>
                  <a:cubicBezTo>
                    <a:pt x="1057813" y="4714119"/>
                    <a:pt x="1125902" y="4674991"/>
                    <a:pt x="1166109" y="4615477"/>
                  </a:cubicBezTo>
                  <a:lnTo>
                    <a:pt x="1185932" y="4578956"/>
                  </a:lnTo>
                  <a:lnTo>
                    <a:pt x="1274841" y="4731627"/>
                  </a:lnTo>
                  <a:lnTo>
                    <a:pt x="1219105" y="4799180"/>
                  </a:lnTo>
                  <a:cubicBezTo>
                    <a:pt x="1143586" y="4910963"/>
                    <a:pt x="1099489" y="5045720"/>
                    <a:pt x="1099489" y="5190775"/>
                  </a:cubicBezTo>
                  <a:cubicBezTo>
                    <a:pt x="1099489" y="5577590"/>
                    <a:pt x="1413064" y="5891165"/>
                    <a:pt x="1799879" y="5891165"/>
                  </a:cubicBezTo>
                  <a:cubicBezTo>
                    <a:pt x="1848231" y="5891165"/>
                    <a:pt x="1895439" y="5886266"/>
                    <a:pt x="1941033" y="5876936"/>
                  </a:cubicBezTo>
                  <a:lnTo>
                    <a:pt x="2021743" y="5851883"/>
                  </a:lnTo>
                  <a:lnTo>
                    <a:pt x="2046630" y="5882183"/>
                  </a:lnTo>
                  <a:cubicBezTo>
                    <a:pt x="2086454" y="5928084"/>
                    <a:pt x="2129246" y="5973154"/>
                    <a:pt x="2174436" y="6017369"/>
                  </a:cubicBezTo>
                  <a:lnTo>
                    <a:pt x="2215853" y="6055255"/>
                  </a:lnTo>
                  <a:lnTo>
                    <a:pt x="2213806" y="6065393"/>
                  </a:lnTo>
                  <a:cubicBezTo>
                    <a:pt x="2213806" y="6097627"/>
                    <a:pt x="2239937" y="6123757"/>
                    <a:pt x="2272170" y="6123757"/>
                  </a:cubicBezTo>
                  <a:lnTo>
                    <a:pt x="2287384" y="6120686"/>
                  </a:lnTo>
                  <a:lnTo>
                    <a:pt x="2316625" y="6147434"/>
                  </a:lnTo>
                  <a:cubicBezTo>
                    <a:pt x="2613098" y="6402357"/>
                    <a:pt x="2975287" y="6625786"/>
                    <a:pt x="3279712" y="6813108"/>
                  </a:cubicBezTo>
                  <a:lnTo>
                    <a:pt x="3352486" y="6857996"/>
                  </a:lnTo>
                  <a:lnTo>
                    <a:pt x="2236977" y="6857996"/>
                  </a:lnTo>
                  <a:lnTo>
                    <a:pt x="2232717" y="6844274"/>
                  </a:lnTo>
                  <a:cubicBezTo>
                    <a:pt x="2198752" y="6763972"/>
                    <a:pt x="2119239" y="6707627"/>
                    <a:pt x="2026563" y="6707627"/>
                  </a:cubicBezTo>
                  <a:cubicBezTo>
                    <a:pt x="1933889" y="6707627"/>
                    <a:pt x="1854376" y="6763972"/>
                    <a:pt x="1820411" y="6844274"/>
                  </a:cubicBezTo>
                  <a:lnTo>
                    <a:pt x="1816151" y="6857996"/>
                  </a:lnTo>
                  <a:lnTo>
                    <a:pt x="0" y="6857996"/>
                  </a:lnTo>
                  <a:lnTo>
                    <a:pt x="0" y="4755200"/>
                  </a:lnTo>
                  <a:lnTo>
                    <a:pt x="12693" y="4753920"/>
                  </a:lnTo>
                  <a:cubicBezTo>
                    <a:pt x="114645" y="4733057"/>
                    <a:pt x="191337" y="4642851"/>
                    <a:pt x="191337" y="4534731"/>
                  </a:cubicBezTo>
                  <a:cubicBezTo>
                    <a:pt x="191337" y="4426612"/>
                    <a:pt x="114645" y="4336405"/>
                    <a:pt x="12693" y="4315542"/>
                  </a:cubicBezTo>
                  <a:lnTo>
                    <a:pt x="0" y="4314263"/>
                  </a:lnTo>
                  <a:lnTo>
                    <a:pt x="0" y="3010654"/>
                  </a:lnTo>
                  <a:lnTo>
                    <a:pt x="54869" y="3005123"/>
                  </a:lnTo>
                  <a:cubicBezTo>
                    <a:pt x="277522" y="2959562"/>
                    <a:pt x="445009" y="2762559"/>
                    <a:pt x="445009" y="2526438"/>
                  </a:cubicBezTo>
                  <a:cubicBezTo>
                    <a:pt x="445009" y="2290315"/>
                    <a:pt x="277522" y="2093312"/>
                    <a:pt x="54869" y="2047751"/>
                  </a:cubicBezTo>
                  <a:lnTo>
                    <a:pt x="0" y="20422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uk-UA"/>
            </a:p>
          </p:txBody>
        </p:sp>
        <p:sp>
          <p:nvSpPr>
            <p:cNvPr id="652" name="Rectangle 17"/>
            <p:cNvSpPr/>
            <p:nvPr/>
          </p:nvSpPr>
          <p:spPr>
            <a:xfrm>
              <a:off x="1" y="3278659"/>
              <a:ext cx="642550" cy="230659"/>
            </a:xfrm>
            <a:custGeom>
              <a:avLst/>
              <a:gdLst>
                <a:gd name="connsiteX0" fmla="*/ 0 w 523103"/>
                <a:gd name="connsiteY0" fmla="*/ 0 h 205946"/>
                <a:gd name="connsiteX1" fmla="*/ 523103 w 523103"/>
                <a:gd name="connsiteY1" fmla="*/ 0 h 205946"/>
                <a:gd name="connsiteX2" fmla="*/ 523103 w 523103"/>
                <a:gd name="connsiteY2" fmla="*/ 205946 h 205946"/>
                <a:gd name="connsiteX3" fmla="*/ 0 w 523103"/>
                <a:gd name="connsiteY3" fmla="*/ 205946 h 205946"/>
                <a:gd name="connsiteX4" fmla="*/ 0 w 523103"/>
                <a:gd name="connsiteY4" fmla="*/ 0 h 205946"/>
                <a:gd name="connsiteX0" fmla="*/ 0 w 589005"/>
                <a:gd name="connsiteY0" fmla="*/ 0 h 230659"/>
                <a:gd name="connsiteX1" fmla="*/ 523103 w 589005"/>
                <a:gd name="connsiteY1" fmla="*/ 0 h 230659"/>
                <a:gd name="connsiteX2" fmla="*/ 589005 w 589005"/>
                <a:gd name="connsiteY2" fmla="*/ 230659 h 230659"/>
                <a:gd name="connsiteX3" fmla="*/ 0 w 589005"/>
                <a:gd name="connsiteY3" fmla="*/ 205946 h 230659"/>
                <a:gd name="connsiteX4" fmla="*/ 0 w 589005"/>
                <a:gd name="connsiteY4" fmla="*/ 0 h 230659"/>
                <a:gd name="connsiteX0" fmla="*/ 0 w 589005"/>
                <a:gd name="connsiteY0" fmla="*/ 0 h 230659"/>
                <a:gd name="connsiteX1" fmla="*/ 523103 w 589005"/>
                <a:gd name="connsiteY1" fmla="*/ 0 h 230659"/>
                <a:gd name="connsiteX2" fmla="*/ 589005 w 589005"/>
                <a:gd name="connsiteY2" fmla="*/ 230659 h 230659"/>
                <a:gd name="connsiteX3" fmla="*/ 0 w 589005"/>
                <a:gd name="connsiteY3" fmla="*/ 205946 h 230659"/>
                <a:gd name="connsiteX4" fmla="*/ 0 w 589005"/>
                <a:gd name="connsiteY4" fmla="*/ 0 h 230659"/>
                <a:gd name="connsiteX0" fmla="*/ 0 w 589005"/>
                <a:gd name="connsiteY0" fmla="*/ 0 h 230659"/>
                <a:gd name="connsiteX1" fmla="*/ 580767 w 589005"/>
                <a:gd name="connsiteY1" fmla="*/ 4119 h 230659"/>
                <a:gd name="connsiteX2" fmla="*/ 589005 w 589005"/>
                <a:gd name="connsiteY2" fmla="*/ 230659 h 230659"/>
                <a:gd name="connsiteX3" fmla="*/ 0 w 589005"/>
                <a:gd name="connsiteY3" fmla="*/ 205946 h 230659"/>
                <a:gd name="connsiteX4" fmla="*/ 0 w 589005"/>
                <a:gd name="connsiteY4" fmla="*/ 0 h 230659"/>
                <a:gd name="connsiteX0" fmla="*/ 0 w 589005"/>
                <a:gd name="connsiteY0" fmla="*/ 0 h 230659"/>
                <a:gd name="connsiteX1" fmla="*/ 580767 w 589005"/>
                <a:gd name="connsiteY1" fmla="*/ 4119 h 230659"/>
                <a:gd name="connsiteX2" fmla="*/ 589005 w 589005"/>
                <a:gd name="connsiteY2" fmla="*/ 230659 h 230659"/>
                <a:gd name="connsiteX3" fmla="*/ 0 w 589005"/>
                <a:gd name="connsiteY3" fmla="*/ 205946 h 230659"/>
                <a:gd name="connsiteX4" fmla="*/ 0 w 589005"/>
                <a:gd name="connsiteY4" fmla="*/ 0 h 230659"/>
                <a:gd name="connsiteX0" fmla="*/ 0 w 642550"/>
                <a:gd name="connsiteY0" fmla="*/ 0 h 230659"/>
                <a:gd name="connsiteX1" fmla="*/ 642550 w 642550"/>
                <a:gd name="connsiteY1" fmla="*/ 4119 h 230659"/>
                <a:gd name="connsiteX2" fmla="*/ 589005 w 642550"/>
                <a:gd name="connsiteY2" fmla="*/ 230659 h 230659"/>
                <a:gd name="connsiteX3" fmla="*/ 0 w 642550"/>
                <a:gd name="connsiteY3" fmla="*/ 205946 h 230659"/>
                <a:gd name="connsiteX4" fmla="*/ 0 w 642550"/>
                <a:gd name="connsiteY4" fmla="*/ 0 h 230659"/>
                <a:gd name="connsiteX0" fmla="*/ 0 w 642550"/>
                <a:gd name="connsiteY0" fmla="*/ 0 h 230659"/>
                <a:gd name="connsiteX1" fmla="*/ 642550 w 642550"/>
                <a:gd name="connsiteY1" fmla="*/ 4119 h 230659"/>
                <a:gd name="connsiteX2" fmla="*/ 605481 w 642550"/>
                <a:gd name="connsiteY2" fmla="*/ 230659 h 230659"/>
                <a:gd name="connsiteX3" fmla="*/ 0 w 642550"/>
                <a:gd name="connsiteY3" fmla="*/ 205946 h 230659"/>
                <a:gd name="connsiteX4" fmla="*/ 0 w 642550"/>
                <a:gd name="connsiteY4" fmla="*/ 0 h 230659"/>
                <a:gd name="connsiteX0" fmla="*/ 0 w 642550"/>
                <a:gd name="connsiteY0" fmla="*/ 0 h 230659"/>
                <a:gd name="connsiteX1" fmla="*/ 642550 w 642550"/>
                <a:gd name="connsiteY1" fmla="*/ 4119 h 230659"/>
                <a:gd name="connsiteX2" fmla="*/ 605481 w 642550"/>
                <a:gd name="connsiteY2" fmla="*/ 230659 h 230659"/>
                <a:gd name="connsiteX3" fmla="*/ 0 w 642550"/>
                <a:gd name="connsiteY3" fmla="*/ 205946 h 230659"/>
                <a:gd name="connsiteX4" fmla="*/ 0 w 642550"/>
                <a:gd name="connsiteY4" fmla="*/ 0 h 230659"/>
                <a:gd name="connsiteX0" fmla="*/ 0 w 642550"/>
                <a:gd name="connsiteY0" fmla="*/ 0 h 230659"/>
                <a:gd name="connsiteX1" fmla="*/ 642550 w 642550"/>
                <a:gd name="connsiteY1" fmla="*/ 4119 h 230659"/>
                <a:gd name="connsiteX2" fmla="*/ 605481 w 642550"/>
                <a:gd name="connsiteY2" fmla="*/ 230659 h 230659"/>
                <a:gd name="connsiteX3" fmla="*/ 0 w 642550"/>
                <a:gd name="connsiteY3" fmla="*/ 205946 h 230659"/>
                <a:gd name="connsiteX4" fmla="*/ 0 w 642550"/>
                <a:gd name="connsiteY4" fmla="*/ 0 h 23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550" h="230659">
                  <a:moveTo>
                    <a:pt x="0" y="0"/>
                  </a:moveTo>
                  <a:cubicBezTo>
                    <a:pt x="214183" y="1373"/>
                    <a:pt x="280086" y="68649"/>
                    <a:pt x="642550" y="4119"/>
                  </a:cubicBezTo>
                  <a:cubicBezTo>
                    <a:pt x="602733" y="85124"/>
                    <a:pt x="509373" y="141416"/>
                    <a:pt x="605481" y="230659"/>
                  </a:cubicBezTo>
                  <a:cubicBezTo>
                    <a:pt x="333632" y="164756"/>
                    <a:pt x="201827" y="214184"/>
                    <a:pt x="0" y="2059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09766" y="-57716"/>
            <a:ext cx="2045494" cy="1957388"/>
            <a:chOff x="5109766" y="-57716"/>
            <a:chExt cx="2045494" cy="1957388"/>
          </a:xfrm>
        </p:grpSpPr>
        <p:grpSp>
          <p:nvGrpSpPr>
            <p:cNvPr id="692" name="Group 691"/>
            <p:cNvGrpSpPr/>
            <p:nvPr/>
          </p:nvGrpSpPr>
          <p:grpSpPr>
            <a:xfrm flipH="1" flipV="1">
              <a:off x="6534547" y="996556"/>
              <a:ext cx="620713" cy="547688"/>
              <a:chOff x="10956437" y="1718785"/>
              <a:chExt cx="620713" cy="547688"/>
            </a:xfrm>
          </p:grpSpPr>
          <p:sp>
            <p:nvSpPr>
              <p:cNvPr id="693" name="Freeform 540"/>
              <p:cNvSpPr>
                <a:spLocks/>
              </p:cNvSpPr>
              <p:nvPr/>
            </p:nvSpPr>
            <p:spPr bwMode="auto">
              <a:xfrm flipH="1" flipV="1">
                <a:off x="10956437" y="1966435"/>
                <a:ext cx="261938" cy="300038"/>
              </a:xfrm>
              <a:custGeom>
                <a:avLst/>
                <a:gdLst>
                  <a:gd name="T0" fmla="*/ 56 w 113"/>
                  <a:gd name="T1" fmla="*/ 21 h 130"/>
                  <a:gd name="T2" fmla="*/ 6 w 113"/>
                  <a:gd name="T3" fmla="*/ 57 h 130"/>
                  <a:gd name="T4" fmla="*/ 39 w 113"/>
                  <a:gd name="T5" fmla="*/ 116 h 130"/>
                  <a:gd name="T6" fmla="*/ 76 w 113"/>
                  <a:gd name="T7" fmla="*/ 96 h 130"/>
                  <a:gd name="T8" fmla="*/ 110 w 113"/>
                  <a:gd name="T9" fmla="*/ 36 h 130"/>
                  <a:gd name="T10" fmla="*/ 56 w 113"/>
                  <a:gd name="T11" fmla="*/ 2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130">
                    <a:moveTo>
                      <a:pt x="56" y="21"/>
                    </a:moveTo>
                    <a:cubicBezTo>
                      <a:pt x="40" y="33"/>
                      <a:pt x="14" y="36"/>
                      <a:pt x="6" y="57"/>
                    </a:cubicBezTo>
                    <a:cubicBezTo>
                      <a:pt x="0" y="75"/>
                      <a:pt x="23" y="130"/>
                      <a:pt x="39" y="116"/>
                    </a:cubicBezTo>
                    <a:cubicBezTo>
                      <a:pt x="58" y="101"/>
                      <a:pt x="61" y="110"/>
                      <a:pt x="76" y="96"/>
                    </a:cubicBezTo>
                    <a:cubicBezTo>
                      <a:pt x="96" y="77"/>
                      <a:pt x="107" y="51"/>
                      <a:pt x="110" y="36"/>
                    </a:cubicBezTo>
                    <a:cubicBezTo>
                      <a:pt x="113" y="17"/>
                      <a:pt x="85" y="0"/>
                      <a:pt x="56" y="21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94" name="Freeform 541"/>
              <p:cNvSpPr>
                <a:spLocks/>
              </p:cNvSpPr>
              <p:nvPr/>
            </p:nvSpPr>
            <p:spPr bwMode="auto">
              <a:xfrm flipH="1" flipV="1">
                <a:off x="11042162" y="1718785"/>
                <a:ext cx="534988" cy="390525"/>
              </a:xfrm>
              <a:custGeom>
                <a:avLst/>
                <a:gdLst>
                  <a:gd name="T0" fmla="*/ 11 w 231"/>
                  <a:gd name="T1" fmla="*/ 6 h 169"/>
                  <a:gd name="T2" fmla="*/ 82 w 231"/>
                  <a:gd name="T3" fmla="*/ 93 h 169"/>
                  <a:gd name="T4" fmla="*/ 150 w 231"/>
                  <a:gd name="T5" fmla="*/ 25 h 169"/>
                  <a:gd name="T6" fmla="*/ 231 w 231"/>
                  <a:gd name="T7" fmla="*/ 41 h 169"/>
                  <a:gd name="T8" fmla="*/ 78 w 231"/>
                  <a:gd name="T9" fmla="*/ 166 h 169"/>
                  <a:gd name="T10" fmla="*/ 3 w 231"/>
                  <a:gd name="T11" fmla="*/ 131 h 169"/>
                  <a:gd name="T12" fmla="*/ 11 w 231"/>
                  <a:gd name="T13" fmla="*/ 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169">
                    <a:moveTo>
                      <a:pt x="11" y="6"/>
                    </a:moveTo>
                    <a:cubicBezTo>
                      <a:pt x="62" y="33"/>
                      <a:pt x="32" y="95"/>
                      <a:pt x="82" y="93"/>
                    </a:cubicBezTo>
                    <a:cubicBezTo>
                      <a:pt x="123" y="92"/>
                      <a:pt x="150" y="25"/>
                      <a:pt x="150" y="25"/>
                    </a:cubicBezTo>
                    <a:cubicBezTo>
                      <a:pt x="231" y="41"/>
                      <a:pt x="231" y="41"/>
                      <a:pt x="231" y="41"/>
                    </a:cubicBezTo>
                    <a:cubicBezTo>
                      <a:pt x="231" y="41"/>
                      <a:pt x="189" y="169"/>
                      <a:pt x="78" y="166"/>
                    </a:cubicBezTo>
                    <a:cubicBezTo>
                      <a:pt x="9" y="165"/>
                      <a:pt x="10" y="150"/>
                      <a:pt x="3" y="131"/>
                    </a:cubicBezTo>
                    <a:cubicBezTo>
                      <a:pt x="2" y="128"/>
                      <a:pt x="0" y="0"/>
                      <a:pt x="11" y="6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95" name="Freeform 542"/>
              <p:cNvSpPr>
                <a:spLocks/>
              </p:cNvSpPr>
              <p:nvPr/>
            </p:nvSpPr>
            <p:spPr bwMode="auto">
              <a:xfrm flipH="1" flipV="1">
                <a:off x="11054863" y="1950560"/>
                <a:ext cx="193675" cy="93663"/>
              </a:xfrm>
              <a:custGeom>
                <a:avLst/>
                <a:gdLst>
                  <a:gd name="T0" fmla="*/ 7 w 84"/>
                  <a:gd name="T1" fmla="*/ 0 h 41"/>
                  <a:gd name="T2" fmla="*/ 84 w 84"/>
                  <a:gd name="T3" fmla="*/ 15 h 41"/>
                  <a:gd name="T4" fmla="*/ 77 w 84"/>
                  <a:gd name="T5" fmla="*/ 41 h 41"/>
                  <a:gd name="T6" fmla="*/ 0 w 84"/>
                  <a:gd name="T7" fmla="*/ 14 h 41"/>
                  <a:gd name="T8" fmla="*/ 7 w 84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1">
                    <a:moveTo>
                      <a:pt x="7" y="0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4" y="15"/>
                      <a:pt x="84" y="26"/>
                      <a:pt x="77" y="4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5" y="5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96" name="Freeform 543"/>
              <p:cNvSpPr>
                <a:spLocks/>
              </p:cNvSpPr>
              <p:nvPr/>
            </p:nvSpPr>
            <p:spPr bwMode="auto">
              <a:xfrm flipH="1" flipV="1">
                <a:off x="11042163" y="1956910"/>
                <a:ext cx="206375" cy="95250"/>
              </a:xfrm>
              <a:custGeom>
                <a:avLst/>
                <a:gdLst>
                  <a:gd name="T0" fmla="*/ 8 w 89"/>
                  <a:gd name="T1" fmla="*/ 0 h 41"/>
                  <a:gd name="T2" fmla="*/ 89 w 89"/>
                  <a:gd name="T3" fmla="*/ 16 h 41"/>
                  <a:gd name="T4" fmla="*/ 78 w 89"/>
                  <a:gd name="T5" fmla="*/ 41 h 41"/>
                  <a:gd name="T6" fmla="*/ 0 w 89"/>
                  <a:gd name="T7" fmla="*/ 15 h 41"/>
                  <a:gd name="T8" fmla="*/ 8 w 89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1">
                    <a:moveTo>
                      <a:pt x="8" y="0"/>
                    </a:move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6" y="26"/>
                      <a:pt x="7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6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97" name="Oval 544"/>
              <p:cNvSpPr>
                <a:spLocks noChangeArrowheads="1"/>
              </p:cNvSpPr>
              <p:nvPr/>
            </p:nvSpPr>
            <p:spPr bwMode="auto">
              <a:xfrm flipH="1" flipV="1">
                <a:off x="11075500" y="1975960"/>
                <a:ext cx="22225" cy="22225"/>
              </a:xfrm>
              <a:prstGeom prst="ellipse">
                <a:avLst/>
              </a:prstGeom>
              <a:solidFill>
                <a:srgbClr val="A0A3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98" name="Freeform 555"/>
              <p:cNvSpPr>
                <a:spLocks/>
              </p:cNvSpPr>
              <p:nvPr/>
            </p:nvSpPr>
            <p:spPr bwMode="auto">
              <a:xfrm flipH="1" flipV="1">
                <a:off x="11100900" y="2093435"/>
                <a:ext cx="111125" cy="125413"/>
              </a:xfrm>
              <a:custGeom>
                <a:avLst/>
                <a:gdLst>
                  <a:gd name="T0" fmla="*/ 22 w 48"/>
                  <a:gd name="T1" fmla="*/ 7 h 54"/>
                  <a:gd name="T2" fmla="*/ 3 w 48"/>
                  <a:gd name="T3" fmla="*/ 48 h 54"/>
                  <a:gd name="T4" fmla="*/ 15 w 48"/>
                  <a:gd name="T5" fmla="*/ 32 h 54"/>
                  <a:gd name="T6" fmla="*/ 47 w 48"/>
                  <a:gd name="T7" fmla="*/ 10 h 54"/>
                  <a:gd name="T8" fmla="*/ 22 w 48"/>
                  <a:gd name="T9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22" y="7"/>
                    </a:moveTo>
                    <a:cubicBezTo>
                      <a:pt x="6" y="13"/>
                      <a:pt x="0" y="33"/>
                      <a:pt x="3" y="48"/>
                    </a:cubicBezTo>
                    <a:cubicBezTo>
                      <a:pt x="4" y="54"/>
                      <a:pt x="10" y="40"/>
                      <a:pt x="15" y="32"/>
                    </a:cubicBezTo>
                    <a:cubicBezTo>
                      <a:pt x="18" y="26"/>
                      <a:pt x="48" y="17"/>
                      <a:pt x="47" y="10"/>
                    </a:cubicBezTo>
                    <a:cubicBezTo>
                      <a:pt x="45" y="0"/>
                      <a:pt x="29" y="4"/>
                      <a:pt x="22" y="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99" name="Freeform 554"/>
              <p:cNvSpPr>
                <a:spLocks/>
              </p:cNvSpPr>
              <p:nvPr/>
            </p:nvSpPr>
            <p:spPr bwMode="auto">
              <a:xfrm flipH="1" flipV="1">
                <a:off x="10985012" y="2098198"/>
                <a:ext cx="157163" cy="155575"/>
              </a:xfrm>
              <a:custGeom>
                <a:avLst/>
                <a:gdLst>
                  <a:gd name="T0" fmla="*/ 10 w 68"/>
                  <a:gd name="T1" fmla="*/ 57 h 67"/>
                  <a:gd name="T2" fmla="*/ 51 w 68"/>
                  <a:gd name="T3" fmla="*/ 51 h 67"/>
                  <a:gd name="T4" fmla="*/ 59 w 68"/>
                  <a:gd name="T5" fmla="*/ 10 h 67"/>
                  <a:gd name="T6" fmla="*/ 17 w 68"/>
                  <a:gd name="T7" fmla="*/ 16 h 67"/>
                  <a:gd name="T8" fmla="*/ 10 w 68"/>
                  <a:gd name="T9" fmla="*/ 5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7">
                    <a:moveTo>
                      <a:pt x="10" y="57"/>
                    </a:moveTo>
                    <a:cubicBezTo>
                      <a:pt x="19" y="67"/>
                      <a:pt x="38" y="64"/>
                      <a:pt x="51" y="51"/>
                    </a:cubicBezTo>
                    <a:cubicBezTo>
                      <a:pt x="65" y="38"/>
                      <a:pt x="68" y="20"/>
                      <a:pt x="59" y="10"/>
                    </a:cubicBezTo>
                    <a:cubicBezTo>
                      <a:pt x="49" y="0"/>
                      <a:pt x="31" y="3"/>
                      <a:pt x="17" y="16"/>
                    </a:cubicBezTo>
                    <a:cubicBezTo>
                      <a:pt x="4" y="29"/>
                      <a:pt x="0" y="48"/>
                      <a:pt x="10" y="5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</p:grpSp>
        <p:grpSp>
          <p:nvGrpSpPr>
            <p:cNvPr id="684" name="Group 683"/>
            <p:cNvGrpSpPr/>
            <p:nvPr/>
          </p:nvGrpSpPr>
          <p:grpSpPr>
            <a:xfrm flipV="1">
              <a:off x="5109766" y="946380"/>
              <a:ext cx="620713" cy="547688"/>
              <a:chOff x="10956437" y="1718785"/>
              <a:chExt cx="620713" cy="547688"/>
            </a:xfrm>
          </p:grpSpPr>
          <p:sp>
            <p:nvSpPr>
              <p:cNvPr id="685" name="Freeform 540"/>
              <p:cNvSpPr>
                <a:spLocks/>
              </p:cNvSpPr>
              <p:nvPr/>
            </p:nvSpPr>
            <p:spPr bwMode="auto">
              <a:xfrm flipH="1" flipV="1">
                <a:off x="10956437" y="1966435"/>
                <a:ext cx="261938" cy="300038"/>
              </a:xfrm>
              <a:custGeom>
                <a:avLst/>
                <a:gdLst>
                  <a:gd name="T0" fmla="*/ 56 w 113"/>
                  <a:gd name="T1" fmla="*/ 21 h 130"/>
                  <a:gd name="T2" fmla="*/ 6 w 113"/>
                  <a:gd name="T3" fmla="*/ 57 h 130"/>
                  <a:gd name="T4" fmla="*/ 39 w 113"/>
                  <a:gd name="T5" fmla="*/ 116 h 130"/>
                  <a:gd name="T6" fmla="*/ 76 w 113"/>
                  <a:gd name="T7" fmla="*/ 96 h 130"/>
                  <a:gd name="T8" fmla="*/ 110 w 113"/>
                  <a:gd name="T9" fmla="*/ 36 h 130"/>
                  <a:gd name="T10" fmla="*/ 56 w 113"/>
                  <a:gd name="T11" fmla="*/ 2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130">
                    <a:moveTo>
                      <a:pt x="56" y="21"/>
                    </a:moveTo>
                    <a:cubicBezTo>
                      <a:pt x="40" y="33"/>
                      <a:pt x="14" y="36"/>
                      <a:pt x="6" y="57"/>
                    </a:cubicBezTo>
                    <a:cubicBezTo>
                      <a:pt x="0" y="75"/>
                      <a:pt x="23" y="130"/>
                      <a:pt x="39" y="116"/>
                    </a:cubicBezTo>
                    <a:cubicBezTo>
                      <a:pt x="58" y="101"/>
                      <a:pt x="61" y="110"/>
                      <a:pt x="76" y="96"/>
                    </a:cubicBezTo>
                    <a:cubicBezTo>
                      <a:pt x="96" y="77"/>
                      <a:pt x="107" y="51"/>
                      <a:pt x="110" y="36"/>
                    </a:cubicBezTo>
                    <a:cubicBezTo>
                      <a:pt x="113" y="17"/>
                      <a:pt x="85" y="0"/>
                      <a:pt x="56" y="21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86" name="Freeform 541"/>
              <p:cNvSpPr>
                <a:spLocks/>
              </p:cNvSpPr>
              <p:nvPr/>
            </p:nvSpPr>
            <p:spPr bwMode="auto">
              <a:xfrm flipH="1" flipV="1">
                <a:off x="11042162" y="1718785"/>
                <a:ext cx="534988" cy="390525"/>
              </a:xfrm>
              <a:custGeom>
                <a:avLst/>
                <a:gdLst>
                  <a:gd name="T0" fmla="*/ 11 w 231"/>
                  <a:gd name="T1" fmla="*/ 6 h 169"/>
                  <a:gd name="T2" fmla="*/ 82 w 231"/>
                  <a:gd name="T3" fmla="*/ 93 h 169"/>
                  <a:gd name="T4" fmla="*/ 150 w 231"/>
                  <a:gd name="T5" fmla="*/ 25 h 169"/>
                  <a:gd name="T6" fmla="*/ 231 w 231"/>
                  <a:gd name="T7" fmla="*/ 41 h 169"/>
                  <a:gd name="T8" fmla="*/ 78 w 231"/>
                  <a:gd name="T9" fmla="*/ 166 h 169"/>
                  <a:gd name="T10" fmla="*/ 3 w 231"/>
                  <a:gd name="T11" fmla="*/ 131 h 169"/>
                  <a:gd name="T12" fmla="*/ 11 w 231"/>
                  <a:gd name="T13" fmla="*/ 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169">
                    <a:moveTo>
                      <a:pt x="11" y="6"/>
                    </a:moveTo>
                    <a:cubicBezTo>
                      <a:pt x="62" y="33"/>
                      <a:pt x="32" y="95"/>
                      <a:pt x="82" y="93"/>
                    </a:cubicBezTo>
                    <a:cubicBezTo>
                      <a:pt x="123" y="92"/>
                      <a:pt x="150" y="25"/>
                      <a:pt x="150" y="25"/>
                    </a:cubicBezTo>
                    <a:cubicBezTo>
                      <a:pt x="231" y="41"/>
                      <a:pt x="231" y="41"/>
                      <a:pt x="231" y="41"/>
                    </a:cubicBezTo>
                    <a:cubicBezTo>
                      <a:pt x="231" y="41"/>
                      <a:pt x="189" y="169"/>
                      <a:pt x="78" y="166"/>
                    </a:cubicBezTo>
                    <a:cubicBezTo>
                      <a:pt x="9" y="165"/>
                      <a:pt x="10" y="150"/>
                      <a:pt x="3" y="131"/>
                    </a:cubicBezTo>
                    <a:cubicBezTo>
                      <a:pt x="2" y="128"/>
                      <a:pt x="0" y="0"/>
                      <a:pt x="11" y="6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87" name="Freeform 542"/>
              <p:cNvSpPr>
                <a:spLocks/>
              </p:cNvSpPr>
              <p:nvPr/>
            </p:nvSpPr>
            <p:spPr bwMode="auto">
              <a:xfrm flipH="1" flipV="1">
                <a:off x="11054863" y="1950560"/>
                <a:ext cx="193675" cy="93663"/>
              </a:xfrm>
              <a:custGeom>
                <a:avLst/>
                <a:gdLst>
                  <a:gd name="T0" fmla="*/ 7 w 84"/>
                  <a:gd name="T1" fmla="*/ 0 h 41"/>
                  <a:gd name="T2" fmla="*/ 84 w 84"/>
                  <a:gd name="T3" fmla="*/ 15 h 41"/>
                  <a:gd name="T4" fmla="*/ 77 w 84"/>
                  <a:gd name="T5" fmla="*/ 41 h 41"/>
                  <a:gd name="T6" fmla="*/ 0 w 84"/>
                  <a:gd name="T7" fmla="*/ 14 h 41"/>
                  <a:gd name="T8" fmla="*/ 7 w 84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1">
                    <a:moveTo>
                      <a:pt x="7" y="0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4" y="15"/>
                      <a:pt x="84" y="26"/>
                      <a:pt x="77" y="4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5" y="5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88" name="Freeform 543"/>
              <p:cNvSpPr>
                <a:spLocks/>
              </p:cNvSpPr>
              <p:nvPr/>
            </p:nvSpPr>
            <p:spPr bwMode="auto">
              <a:xfrm flipH="1" flipV="1">
                <a:off x="11042163" y="1956910"/>
                <a:ext cx="206375" cy="95250"/>
              </a:xfrm>
              <a:custGeom>
                <a:avLst/>
                <a:gdLst>
                  <a:gd name="T0" fmla="*/ 8 w 89"/>
                  <a:gd name="T1" fmla="*/ 0 h 41"/>
                  <a:gd name="T2" fmla="*/ 89 w 89"/>
                  <a:gd name="T3" fmla="*/ 16 h 41"/>
                  <a:gd name="T4" fmla="*/ 78 w 89"/>
                  <a:gd name="T5" fmla="*/ 41 h 41"/>
                  <a:gd name="T6" fmla="*/ 0 w 89"/>
                  <a:gd name="T7" fmla="*/ 15 h 41"/>
                  <a:gd name="T8" fmla="*/ 8 w 89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1">
                    <a:moveTo>
                      <a:pt x="8" y="0"/>
                    </a:move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6" y="26"/>
                      <a:pt x="7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6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89" name="Oval 544"/>
              <p:cNvSpPr>
                <a:spLocks noChangeArrowheads="1"/>
              </p:cNvSpPr>
              <p:nvPr/>
            </p:nvSpPr>
            <p:spPr bwMode="auto">
              <a:xfrm flipH="1" flipV="1">
                <a:off x="11075500" y="1975960"/>
                <a:ext cx="22225" cy="22225"/>
              </a:xfrm>
              <a:prstGeom prst="ellipse">
                <a:avLst/>
              </a:prstGeom>
              <a:solidFill>
                <a:srgbClr val="A0A3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90" name="Freeform 555"/>
              <p:cNvSpPr>
                <a:spLocks/>
              </p:cNvSpPr>
              <p:nvPr/>
            </p:nvSpPr>
            <p:spPr bwMode="auto">
              <a:xfrm flipH="1" flipV="1">
                <a:off x="11100900" y="2093435"/>
                <a:ext cx="111125" cy="125413"/>
              </a:xfrm>
              <a:custGeom>
                <a:avLst/>
                <a:gdLst>
                  <a:gd name="T0" fmla="*/ 22 w 48"/>
                  <a:gd name="T1" fmla="*/ 7 h 54"/>
                  <a:gd name="T2" fmla="*/ 3 w 48"/>
                  <a:gd name="T3" fmla="*/ 48 h 54"/>
                  <a:gd name="T4" fmla="*/ 15 w 48"/>
                  <a:gd name="T5" fmla="*/ 32 h 54"/>
                  <a:gd name="T6" fmla="*/ 47 w 48"/>
                  <a:gd name="T7" fmla="*/ 10 h 54"/>
                  <a:gd name="T8" fmla="*/ 22 w 48"/>
                  <a:gd name="T9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22" y="7"/>
                    </a:moveTo>
                    <a:cubicBezTo>
                      <a:pt x="6" y="13"/>
                      <a:pt x="0" y="33"/>
                      <a:pt x="3" y="48"/>
                    </a:cubicBezTo>
                    <a:cubicBezTo>
                      <a:pt x="4" y="54"/>
                      <a:pt x="10" y="40"/>
                      <a:pt x="15" y="32"/>
                    </a:cubicBezTo>
                    <a:cubicBezTo>
                      <a:pt x="18" y="26"/>
                      <a:pt x="48" y="17"/>
                      <a:pt x="47" y="10"/>
                    </a:cubicBezTo>
                    <a:cubicBezTo>
                      <a:pt x="45" y="0"/>
                      <a:pt x="29" y="4"/>
                      <a:pt x="22" y="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91" name="Freeform 554"/>
              <p:cNvSpPr>
                <a:spLocks/>
              </p:cNvSpPr>
              <p:nvPr/>
            </p:nvSpPr>
            <p:spPr bwMode="auto">
              <a:xfrm flipH="1" flipV="1">
                <a:off x="10985012" y="2098198"/>
                <a:ext cx="157163" cy="155575"/>
              </a:xfrm>
              <a:custGeom>
                <a:avLst/>
                <a:gdLst>
                  <a:gd name="T0" fmla="*/ 10 w 68"/>
                  <a:gd name="T1" fmla="*/ 57 h 67"/>
                  <a:gd name="T2" fmla="*/ 51 w 68"/>
                  <a:gd name="T3" fmla="*/ 51 h 67"/>
                  <a:gd name="T4" fmla="*/ 59 w 68"/>
                  <a:gd name="T5" fmla="*/ 10 h 67"/>
                  <a:gd name="T6" fmla="*/ 17 w 68"/>
                  <a:gd name="T7" fmla="*/ 16 h 67"/>
                  <a:gd name="T8" fmla="*/ 10 w 68"/>
                  <a:gd name="T9" fmla="*/ 5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7">
                    <a:moveTo>
                      <a:pt x="10" y="57"/>
                    </a:moveTo>
                    <a:cubicBezTo>
                      <a:pt x="19" y="67"/>
                      <a:pt x="38" y="64"/>
                      <a:pt x="51" y="51"/>
                    </a:cubicBezTo>
                    <a:cubicBezTo>
                      <a:pt x="65" y="38"/>
                      <a:pt x="68" y="20"/>
                      <a:pt x="59" y="10"/>
                    </a:cubicBezTo>
                    <a:cubicBezTo>
                      <a:pt x="49" y="0"/>
                      <a:pt x="31" y="3"/>
                      <a:pt x="17" y="16"/>
                    </a:cubicBezTo>
                    <a:cubicBezTo>
                      <a:pt x="4" y="29"/>
                      <a:pt x="0" y="48"/>
                      <a:pt x="10" y="57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</p:grpSp>
        <p:grpSp>
          <p:nvGrpSpPr>
            <p:cNvPr id="653" name="Group 652"/>
            <p:cNvGrpSpPr/>
            <p:nvPr/>
          </p:nvGrpSpPr>
          <p:grpSpPr>
            <a:xfrm>
              <a:off x="5432823" y="-57716"/>
              <a:ext cx="1460500" cy="1957388"/>
              <a:chOff x="6915151" y="1958975"/>
              <a:chExt cx="1460500" cy="1957388"/>
            </a:xfrm>
          </p:grpSpPr>
          <p:sp>
            <p:nvSpPr>
              <p:cNvPr id="654" name="Freeform 454"/>
              <p:cNvSpPr>
                <a:spLocks/>
              </p:cNvSpPr>
              <p:nvPr/>
            </p:nvSpPr>
            <p:spPr bwMode="auto">
              <a:xfrm>
                <a:off x="7011988" y="3101975"/>
                <a:ext cx="163513" cy="331788"/>
              </a:xfrm>
              <a:custGeom>
                <a:avLst/>
                <a:gdLst>
                  <a:gd name="T0" fmla="*/ 71 w 71"/>
                  <a:gd name="T1" fmla="*/ 55 h 143"/>
                  <a:gd name="T2" fmla="*/ 37 w 71"/>
                  <a:gd name="T3" fmla="*/ 5 h 143"/>
                  <a:gd name="T4" fmla="*/ 23 w 71"/>
                  <a:gd name="T5" fmla="*/ 67 h 143"/>
                  <a:gd name="T6" fmla="*/ 41 w 71"/>
                  <a:gd name="T7" fmla="*/ 131 h 143"/>
                  <a:gd name="T8" fmla="*/ 57 w 71"/>
                  <a:gd name="T9" fmla="*/ 131 h 143"/>
                  <a:gd name="T10" fmla="*/ 71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71" y="55"/>
                    </a:moveTo>
                    <a:cubicBezTo>
                      <a:pt x="71" y="55"/>
                      <a:pt x="59" y="10"/>
                      <a:pt x="37" y="5"/>
                    </a:cubicBezTo>
                    <a:cubicBezTo>
                      <a:pt x="14" y="0"/>
                      <a:pt x="0" y="25"/>
                      <a:pt x="23" y="67"/>
                    </a:cubicBezTo>
                    <a:cubicBezTo>
                      <a:pt x="45" y="109"/>
                      <a:pt x="24" y="119"/>
                      <a:pt x="41" y="131"/>
                    </a:cubicBezTo>
                    <a:cubicBezTo>
                      <a:pt x="59" y="143"/>
                      <a:pt x="57" y="131"/>
                      <a:pt x="57" y="131"/>
                    </a:cubicBezTo>
                    <a:lnTo>
                      <a:pt x="71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55" name="Freeform 455"/>
              <p:cNvSpPr>
                <a:spLocks/>
              </p:cNvSpPr>
              <p:nvPr/>
            </p:nvSpPr>
            <p:spPr bwMode="auto">
              <a:xfrm>
                <a:off x="8112126" y="3101975"/>
                <a:ext cx="165100" cy="331788"/>
              </a:xfrm>
              <a:custGeom>
                <a:avLst/>
                <a:gdLst>
                  <a:gd name="T0" fmla="*/ 0 w 71"/>
                  <a:gd name="T1" fmla="*/ 55 h 143"/>
                  <a:gd name="T2" fmla="*/ 35 w 71"/>
                  <a:gd name="T3" fmla="*/ 5 h 143"/>
                  <a:gd name="T4" fmla="*/ 49 w 71"/>
                  <a:gd name="T5" fmla="*/ 67 h 143"/>
                  <a:gd name="T6" fmla="*/ 30 w 71"/>
                  <a:gd name="T7" fmla="*/ 131 h 143"/>
                  <a:gd name="T8" fmla="*/ 14 w 71"/>
                  <a:gd name="T9" fmla="*/ 131 h 143"/>
                  <a:gd name="T10" fmla="*/ 0 w 71"/>
                  <a:gd name="T11" fmla="*/ 5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43">
                    <a:moveTo>
                      <a:pt x="0" y="55"/>
                    </a:moveTo>
                    <a:cubicBezTo>
                      <a:pt x="0" y="55"/>
                      <a:pt x="12" y="10"/>
                      <a:pt x="35" y="5"/>
                    </a:cubicBezTo>
                    <a:cubicBezTo>
                      <a:pt x="57" y="0"/>
                      <a:pt x="71" y="25"/>
                      <a:pt x="49" y="67"/>
                    </a:cubicBezTo>
                    <a:cubicBezTo>
                      <a:pt x="26" y="109"/>
                      <a:pt x="48" y="119"/>
                      <a:pt x="30" y="131"/>
                    </a:cubicBezTo>
                    <a:cubicBezTo>
                      <a:pt x="12" y="143"/>
                      <a:pt x="14" y="131"/>
                      <a:pt x="14" y="131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C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56" name="Freeform 456"/>
              <p:cNvSpPr>
                <a:spLocks/>
              </p:cNvSpPr>
              <p:nvPr/>
            </p:nvSpPr>
            <p:spPr bwMode="auto">
              <a:xfrm>
                <a:off x="7107238" y="2674938"/>
                <a:ext cx="1071563" cy="1241425"/>
              </a:xfrm>
              <a:custGeom>
                <a:avLst/>
                <a:gdLst>
                  <a:gd name="T0" fmla="*/ 461 w 464"/>
                  <a:gd name="T1" fmla="*/ 305 h 537"/>
                  <a:gd name="T2" fmla="*/ 80 w 464"/>
                  <a:gd name="T3" fmla="*/ 439 h 537"/>
                  <a:gd name="T4" fmla="*/ 8 w 464"/>
                  <a:gd name="T5" fmla="*/ 324 h 537"/>
                  <a:gd name="T6" fmla="*/ 0 w 464"/>
                  <a:gd name="T7" fmla="*/ 179 h 537"/>
                  <a:gd name="T8" fmla="*/ 165 w 464"/>
                  <a:gd name="T9" fmla="*/ 0 h 537"/>
                  <a:gd name="T10" fmla="*/ 297 w 464"/>
                  <a:gd name="T11" fmla="*/ 0 h 537"/>
                  <a:gd name="T12" fmla="*/ 462 w 464"/>
                  <a:gd name="T13" fmla="*/ 179 h 537"/>
                  <a:gd name="T14" fmla="*/ 461 w 464"/>
                  <a:gd name="T15" fmla="*/ 305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4" h="537">
                    <a:moveTo>
                      <a:pt x="461" y="305"/>
                    </a:moveTo>
                    <a:cubicBezTo>
                      <a:pt x="447" y="483"/>
                      <a:pt x="206" y="537"/>
                      <a:pt x="80" y="439"/>
                    </a:cubicBezTo>
                    <a:cubicBezTo>
                      <a:pt x="48" y="414"/>
                      <a:pt x="15" y="364"/>
                      <a:pt x="8" y="324"/>
                    </a:cubicBezTo>
                    <a:cubicBezTo>
                      <a:pt x="0" y="276"/>
                      <a:pt x="0" y="227"/>
                      <a:pt x="0" y="179"/>
                    </a:cubicBezTo>
                    <a:cubicBezTo>
                      <a:pt x="0" y="80"/>
                      <a:pt x="74" y="0"/>
                      <a:pt x="165" y="0"/>
                    </a:cubicBezTo>
                    <a:cubicBezTo>
                      <a:pt x="297" y="0"/>
                      <a:pt x="297" y="0"/>
                      <a:pt x="297" y="0"/>
                    </a:cubicBezTo>
                    <a:cubicBezTo>
                      <a:pt x="388" y="0"/>
                      <a:pt x="462" y="80"/>
                      <a:pt x="462" y="179"/>
                    </a:cubicBezTo>
                    <a:cubicBezTo>
                      <a:pt x="462" y="220"/>
                      <a:pt x="464" y="263"/>
                      <a:pt x="461" y="305"/>
                    </a:cubicBezTo>
                    <a:close/>
                  </a:path>
                </a:pathLst>
              </a:custGeom>
              <a:solidFill>
                <a:srgbClr val="F6C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grpSp>
            <p:nvGrpSpPr>
              <p:cNvPr id="657" name="Group 656"/>
              <p:cNvGrpSpPr/>
              <p:nvPr/>
            </p:nvGrpSpPr>
            <p:grpSpPr>
              <a:xfrm>
                <a:off x="7747001" y="3014663"/>
                <a:ext cx="284163" cy="287338"/>
                <a:chOff x="7747001" y="3014663"/>
                <a:chExt cx="284163" cy="287338"/>
              </a:xfrm>
            </p:grpSpPr>
            <p:sp>
              <p:nvSpPr>
                <p:cNvPr id="678" name="Oval 457"/>
                <p:cNvSpPr>
                  <a:spLocks noChangeArrowheads="1"/>
                </p:cNvSpPr>
                <p:nvPr/>
              </p:nvSpPr>
              <p:spPr bwMode="auto">
                <a:xfrm>
                  <a:off x="7747001" y="3014663"/>
                  <a:ext cx="284163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79" name="Freeform 458"/>
                <p:cNvSpPr>
                  <a:spLocks/>
                </p:cNvSpPr>
                <p:nvPr/>
              </p:nvSpPr>
              <p:spPr bwMode="auto">
                <a:xfrm>
                  <a:off x="7812088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66 w 66"/>
                    <a:gd name="T3" fmla="*/ 0 h 33"/>
                    <a:gd name="T4" fmla="*/ 0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51" y="33"/>
                        <a:pt x="66" y="18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14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8B36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80" name="Freeform 459"/>
                <p:cNvSpPr>
                  <a:spLocks/>
                </p:cNvSpPr>
                <p:nvPr/>
              </p:nvSpPr>
              <p:spPr bwMode="auto">
                <a:xfrm>
                  <a:off x="7812088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0 w 66"/>
                    <a:gd name="T3" fmla="*/ 33 h 33"/>
                    <a:gd name="T4" fmla="*/ 66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9F4B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81" name="Oval 460"/>
                <p:cNvSpPr>
                  <a:spLocks noChangeArrowheads="1"/>
                </p:cNvSpPr>
                <p:nvPr/>
              </p:nvSpPr>
              <p:spPr bwMode="auto">
                <a:xfrm>
                  <a:off x="7843838" y="3101975"/>
                  <a:ext cx="90488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82" name="Oval 461"/>
                <p:cNvSpPr>
                  <a:spLocks noChangeArrowheads="1"/>
                </p:cNvSpPr>
                <p:nvPr/>
              </p:nvSpPr>
              <p:spPr bwMode="auto">
                <a:xfrm>
                  <a:off x="7894638" y="3100388"/>
                  <a:ext cx="39688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83" name="Oval 462"/>
                <p:cNvSpPr>
                  <a:spLocks noChangeArrowheads="1"/>
                </p:cNvSpPr>
                <p:nvPr/>
              </p:nvSpPr>
              <p:spPr bwMode="auto">
                <a:xfrm>
                  <a:off x="7859713" y="3187700"/>
                  <a:ext cx="28575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</p:grpSp>
          <p:grpSp>
            <p:nvGrpSpPr>
              <p:cNvPr id="658" name="Group 657"/>
              <p:cNvGrpSpPr/>
              <p:nvPr/>
            </p:nvGrpSpPr>
            <p:grpSpPr>
              <a:xfrm>
                <a:off x="7280276" y="3014663"/>
                <a:ext cx="285750" cy="287338"/>
                <a:chOff x="7280276" y="3014663"/>
                <a:chExt cx="285750" cy="287338"/>
              </a:xfrm>
            </p:grpSpPr>
            <p:sp>
              <p:nvSpPr>
                <p:cNvPr id="672" name="Oval 463"/>
                <p:cNvSpPr>
                  <a:spLocks noChangeArrowheads="1"/>
                </p:cNvSpPr>
                <p:nvPr/>
              </p:nvSpPr>
              <p:spPr bwMode="auto">
                <a:xfrm>
                  <a:off x="7280276" y="3014663"/>
                  <a:ext cx="285750" cy="287338"/>
                </a:xfrm>
                <a:prstGeom prst="ellipse">
                  <a:avLst/>
                </a:pr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73" name="Freeform 464"/>
                <p:cNvSpPr>
                  <a:spLocks/>
                </p:cNvSpPr>
                <p:nvPr/>
              </p:nvSpPr>
              <p:spPr bwMode="auto">
                <a:xfrm>
                  <a:off x="7345363" y="3157538"/>
                  <a:ext cx="152400" cy="76200"/>
                </a:xfrm>
                <a:custGeom>
                  <a:avLst/>
                  <a:gdLst>
                    <a:gd name="T0" fmla="*/ 33 w 66"/>
                    <a:gd name="T1" fmla="*/ 33 h 33"/>
                    <a:gd name="T2" fmla="*/ 0 w 66"/>
                    <a:gd name="T3" fmla="*/ 0 h 33"/>
                    <a:gd name="T4" fmla="*/ 66 w 66"/>
                    <a:gd name="T5" fmla="*/ 0 h 33"/>
                    <a:gd name="T6" fmla="*/ 33 w 6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33"/>
                      </a:moveTo>
                      <a:cubicBezTo>
                        <a:pt x="15" y="33"/>
                        <a:pt x="0" y="18"/>
                        <a:pt x="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18"/>
                        <a:pt x="51" y="33"/>
                        <a:pt x="33" y="33"/>
                      </a:cubicBezTo>
                      <a:close/>
                    </a:path>
                  </a:pathLst>
                </a:custGeom>
                <a:solidFill>
                  <a:srgbClr val="8B36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74" name="Freeform 465"/>
                <p:cNvSpPr>
                  <a:spLocks/>
                </p:cNvSpPr>
                <p:nvPr/>
              </p:nvSpPr>
              <p:spPr bwMode="auto">
                <a:xfrm>
                  <a:off x="7345363" y="3081338"/>
                  <a:ext cx="152400" cy="76200"/>
                </a:xfrm>
                <a:custGeom>
                  <a:avLst/>
                  <a:gdLst>
                    <a:gd name="T0" fmla="*/ 33 w 66"/>
                    <a:gd name="T1" fmla="*/ 0 h 33"/>
                    <a:gd name="T2" fmla="*/ 66 w 66"/>
                    <a:gd name="T3" fmla="*/ 33 h 33"/>
                    <a:gd name="T4" fmla="*/ 0 w 66"/>
                    <a:gd name="T5" fmla="*/ 33 h 33"/>
                    <a:gd name="T6" fmla="*/ 33 w 6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33">
                      <a:moveTo>
                        <a:pt x="33" y="0"/>
                      </a:move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9F4B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75" name="Oval 466"/>
                <p:cNvSpPr>
                  <a:spLocks noChangeArrowheads="1"/>
                </p:cNvSpPr>
                <p:nvPr/>
              </p:nvSpPr>
              <p:spPr bwMode="auto">
                <a:xfrm>
                  <a:off x="7375526" y="3101975"/>
                  <a:ext cx="88900" cy="111125"/>
                </a:xfrm>
                <a:prstGeom prst="ellipse">
                  <a:avLst/>
                </a:prstGeom>
                <a:solidFill>
                  <a:srgbClr val="040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76" name="Oval 467"/>
                <p:cNvSpPr>
                  <a:spLocks noChangeArrowheads="1"/>
                </p:cNvSpPr>
                <p:nvPr/>
              </p:nvSpPr>
              <p:spPr bwMode="auto">
                <a:xfrm>
                  <a:off x="7375526" y="3100388"/>
                  <a:ext cx="38100" cy="50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77" name="Oval 468"/>
                <p:cNvSpPr>
                  <a:spLocks noChangeArrowheads="1"/>
                </p:cNvSpPr>
                <p:nvPr/>
              </p:nvSpPr>
              <p:spPr bwMode="auto">
                <a:xfrm>
                  <a:off x="7421563" y="3187700"/>
                  <a:ext cx="25400" cy="33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</p:grpSp>
          <p:sp>
            <p:nvSpPr>
              <p:cNvPr id="659" name="Freeform 475"/>
              <p:cNvSpPr>
                <a:spLocks/>
              </p:cNvSpPr>
              <p:nvPr/>
            </p:nvSpPr>
            <p:spPr bwMode="auto">
              <a:xfrm>
                <a:off x="6915151" y="1958975"/>
                <a:ext cx="1460500" cy="1277938"/>
              </a:xfrm>
              <a:custGeom>
                <a:avLst/>
                <a:gdLst>
                  <a:gd name="T0" fmla="*/ 105 w 632"/>
                  <a:gd name="T1" fmla="*/ 552 h 552"/>
                  <a:gd name="T2" fmla="*/ 22 w 632"/>
                  <a:gd name="T3" fmla="*/ 314 h 552"/>
                  <a:gd name="T4" fmla="*/ 43 w 632"/>
                  <a:gd name="T5" fmla="*/ 319 h 552"/>
                  <a:gd name="T6" fmla="*/ 86 w 632"/>
                  <a:gd name="T7" fmla="*/ 178 h 552"/>
                  <a:gd name="T8" fmla="*/ 92 w 632"/>
                  <a:gd name="T9" fmla="*/ 209 h 552"/>
                  <a:gd name="T10" fmla="*/ 209 w 632"/>
                  <a:gd name="T11" fmla="*/ 82 h 552"/>
                  <a:gd name="T12" fmla="*/ 214 w 632"/>
                  <a:gd name="T13" fmla="*/ 148 h 552"/>
                  <a:gd name="T14" fmla="*/ 214 w 632"/>
                  <a:gd name="T15" fmla="*/ 37 h 552"/>
                  <a:gd name="T16" fmla="*/ 459 w 632"/>
                  <a:gd name="T17" fmla="*/ 153 h 552"/>
                  <a:gd name="T18" fmla="*/ 445 w 632"/>
                  <a:gd name="T19" fmla="*/ 95 h 552"/>
                  <a:gd name="T20" fmla="*/ 551 w 632"/>
                  <a:gd name="T21" fmla="*/ 196 h 552"/>
                  <a:gd name="T22" fmla="*/ 559 w 632"/>
                  <a:gd name="T23" fmla="*/ 164 h 552"/>
                  <a:gd name="T24" fmla="*/ 590 w 632"/>
                  <a:gd name="T25" fmla="*/ 311 h 552"/>
                  <a:gd name="T26" fmla="*/ 608 w 632"/>
                  <a:gd name="T27" fmla="*/ 318 h 552"/>
                  <a:gd name="T28" fmla="*/ 531 w 632"/>
                  <a:gd name="T29" fmla="*/ 552 h 552"/>
                  <a:gd name="T30" fmla="*/ 520 w 632"/>
                  <a:gd name="T31" fmla="*/ 457 h 552"/>
                  <a:gd name="T32" fmla="*/ 418 w 632"/>
                  <a:gd name="T33" fmla="*/ 387 h 552"/>
                  <a:gd name="T34" fmla="*/ 435 w 632"/>
                  <a:gd name="T35" fmla="*/ 409 h 552"/>
                  <a:gd name="T36" fmla="*/ 359 w 632"/>
                  <a:gd name="T37" fmla="*/ 388 h 552"/>
                  <a:gd name="T38" fmla="*/ 354 w 632"/>
                  <a:gd name="T39" fmla="*/ 402 h 552"/>
                  <a:gd name="T40" fmla="*/ 307 w 632"/>
                  <a:gd name="T41" fmla="*/ 382 h 552"/>
                  <a:gd name="T42" fmla="*/ 143 w 632"/>
                  <a:gd name="T43" fmla="*/ 408 h 552"/>
                  <a:gd name="T44" fmla="*/ 105 w 632"/>
                  <a:gd name="T45" fmla="*/ 552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2" h="552">
                    <a:moveTo>
                      <a:pt x="105" y="552"/>
                    </a:moveTo>
                    <a:cubicBezTo>
                      <a:pt x="105" y="552"/>
                      <a:pt x="0" y="467"/>
                      <a:pt x="22" y="314"/>
                    </a:cubicBezTo>
                    <a:cubicBezTo>
                      <a:pt x="22" y="314"/>
                      <a:pt x="42" y="332"/>
                      <a:pt x="43" y="319"/>
                    </a:cubicBezTo>
                    <a:cubicBezTo>
                      <a:pt x="45" y="307"/>
                      <a:pt x="31" y="215"/>
                      <a:pt x="86" y="178"/>
                    </a:cubicBezTo>
                    <a:cubicBezTo>
                      <a:pt x="86" y="178"/>
                      <a:pt x="85" y="223"/>
                      <a:pt x="92" y="209"/>
                    </a:cubicBezTo>
                    <a:cubicBezTo>
                      <a:pt x="99" y="195"/>
                      <a:pt x="130" y="67"/>
                      <a:pt x="209" y="82"/>
                    </a:cubicBezTo>
                    <a:cubicBezTo>
                      <a:pt x="209" y="82"/>
                      <a:pt x="193" y="156"/>
                      <a:pt x="214" y="148"/>
                    </a:cubicBezTo>
                    <a:cubicBezTo>
                      <a:pt x="234" y="141"/>
                      <a:pt x="266" y="54"/>
                      <a:pt x="214" y="37"/>
                    </a:cubicBezTo>
                    <a:cubicBezTo>
                      <a:pt x="214" y="37"/>
                      <a:pt x="321" y="0"/>
                      <a:pt x="459" y="153"/>
                    </a:cubicBezTo>
                    <a:cubicBezTo>
                      <a:pt x="459" y="153"/>
                      <a:pt x="474" y="157"/>
                      <a:pt x="445" y="95"/>
                    </a:cubicBezTo>
                    <a:cubicBezTo>
                      <a:pt x="445" y="95"/>
                      <a:pt x="515" y="123"/>
                      <a:pt x="551" y="196"/>
                    </a:cubicBezTo>
                    <a:cubicBezTo>
                      <a:pt x="555" y="203"/>
                      <a:pt x="559" y="164"/>
                      <a:pt x="559" y="164"/>
                    </a:cubicBezTo>
                    <a:cubicBezTo>
                      <a:pt x="559" y="164"/>
                      <a:pt x="604" y="231"/>
                      <a:pt x="590" y="311"/>
                    </a:cubicBezTo>
                    <a:cubicBezTo>
                      <a:pt x="590" y="311"/>
                      <a:pt x="582" y="349"/>
                      <a:pt x="608" y="318"/>
                    </a:cubicBezTo>
                    <a:cubicBezTo>
                      <a:pt x="608" y="318"/>
                      <a:pt x="632" y="455"/>
                      <a:pt x="531" y="552"/>
                    </a:cubicBezTo>
                    <a:cubicBezTo>
                      <a:pt x="531" y="552"/>
                      <a:pt x="532" y="485"/>
                      <a:pt x="520" y="457"/>
                    </a:cubicBezTo>
                    <a:cubicBezTo>
                      <a:pt x="508" y="429"/>
                      <a:pt x="488" y="409"/>
                      <a:pt x="418" y="387"/>
                    </a:cubicBezTo>
                    <a:cubicBezTo>
                      <a:pt x="418" y="387"/>
                      <a:pt x="398" y="394"/>
                      <a:pt x="435" y="409"/>
                    </a:cubicBezTo>
                    <a:cubicBezTo>
                      <a:pt x="435" y="409"/>
                      <a:pt x="377" y="436"/>
                      <a:pt x="359" y="388"/>
                    </a:cubicBezTo>
                    <a:cubicBezTo>
                      <a:pt x="359" y="388"/>
                      <a:pt x="345" y="380"/>
                      <a:pt x="354" y="402"/>
                    </a:cubicBezTo>
                    <a:cubicBezTo>
                      <a:pt x="354" y="402"/>
                      <a:pt x="334" y="402"/>
                      <a:pt x="307" y="382"/>
                    </a:cubicBezTo>
                    <a:cubicBezTo>
                      <a:pt x="280" y="361"/>
                      <a:pt x="180" y="355"/>
                      <a:pt x="143" y="408"/>
                    </a:cubicBezTo>
                    <a:cubicBezTo>
                      <a:pt x="107" y="460"/>
                      <a:pt x="100" y="503"/>
                      <a:pt x="105" y="552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60" name="Freeform 476"/>
              <p:cNvSpPr>
                <a:spLocks/>
              </p:cNvSpPr>
              <p:nvPr/>
            </p:nvSpPr>
            <p:spPr bwMode="auto">
              <a:xfrm>
                <a:off x="7408863" y="1958975"/>
                <a:ext cx="949325" cy="1157288"/>
              </a:xfrm>
              <a:custGeom>
                <a:avLst/>
                <a:gdLst>
                  <a:gd name="T0" fmla="*/ 28 w 410"/>
                  <a:gd name="T1" fmla="*/ 80 h 500"/>
                  <a:gd name="T2" fmla="*/ 224 w 410"/>
                  <a:gd name="T3" fmla="*/ 198 h 500"/>
                  <a:gd name="T4" fmla="*/ 210 w 410"/>
                  <a:gd name="T5" fmla="*/ 140 h 500"/>
                  <a:gd name="T6" fmla="*/ 316 w 410"/>
                  <a:gd name="T7" fmla="*/ 241 h 500"/>
                  <a:gd name="T8" fmla="*/ 324 w 410"/>
                  <a:gd name="T9" fmla="*/ 209 h 500"/>
                  <a:gd name="T10" fmla="*/ 355 w 410"/>
                  <a:gd name="T11" fmla="*/ 356 h 500"/>
                  <a:gd name="T12" fmla="*/ 373 w 410"/>
                  <a:gd name="T13" fmla="*/ 364 h 500"/>
                  <a:gd name="T14" fmla="*/ 358 w 410"/>
                  <a:gd name="T15" fmla="*/ 500 h 500"/>
                  <a:gd name="T16" fmla="*/ 394 w 410"/>
                  <a:gd name="T17" fmla="*/ 318 h 500"/>
                  <a:gd name="T18" fmla="*/ 376 w 410"/>
                  <a:gd name="T19" fmla="*/ 311 h 500"/>
                  <a:gd name="T20" fmla="*/ 345 w 410"/>
                  <a:gd name="T21" fmla="*/ 164 h 500"/>
                  <a:gd name="T22" fmla="*/ 337 w 410"/>
                  <a:gd name="T23" fmla="*/ 196 h 500"/>
                  <a:gd name="T24" fmla="*/ 231 w 410"/>
                  <a:gd name="T25" fmla="*/ 95 h 500"/>
                  <a:gd name="T26" fmla="*/ 245 w 410"/>
                  <a:gd name="T27" fmla="*/ 153 h 500"/>
                  <a:gd name="T28" fmla="*/ 0 w 410"/>
                  <a:gd name="T29" fmla="*/ 37 h 500"/>
                  <a:gd name="T30" fmla="*/ 28 w 410"/>
                  <a:gd name="T31" fmla="*/ 8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0" h="500">
                    <a:moveTo>
                      <a:pt x="28" y="80"/>
                    </a:moveTo>
                    <a:cubicBezTo>
                      <a:pt x="72" y="84"/>
                      <a:pt x="143" y="109"/>
                      <a:pt x="224" y="198"/>
                    </a:cubicBezTo>
                    <a:cubicBezTo>
                      <a:pt x="224" y="198"/>
                      <a:pt x="239" y="202"/>
                      <a:pt x="210" y="140"/>
                    </a:cubicBezTo>
                    <a:cubicBezTo>
                      <a:pt x="210" y="140"/>
                      <a:pt x="280" y="169"/>
                      <a:pt x="316" y="241"/>
                    </a:cubicBezTo>
                    <a:cubicBezTo>
                      <a:pt x="320" y="248"/>
                      <a:pt x="324" y="209"/>
                      <a:pt x="324" y="209"/>
                    </a:cubicBezTo>
                    <a:cubicBezTo>
                      <a:pt x="324" y="209"/>
                      <a:pt x="369" y="276"/>
                      <a:pt x="355" y="356"/>
                    </a:cubicBezTo>
                    <a:cubicBezTo>
                      <a:pt x="355" y="356"/>
                      <a:pt x="346" y="395"/>
                      <a:pt x="373" y="364"/>
                    </a:cubicBezTo>
                    <a:cubicBezTo>
                      <a:pt x="373" y="364"/>
                      <a:pt x="384" y="428"/>
                      <a:pt x="358" y="500"/>
                    </a:cubicBezTo>
                    <a:cubicBezTo>
                      <a:pt x="410" y="412"/>
                      <a:pt x="394" y="318"/>
                      <a:pt x="394" y="318"/>
                    </a:cubicBezTo>
                    <a:cubicBezTo>
                      <a:pt x="368" y="349"/>
                      <a:pt x="376" y="311"/>
                      <a:pt x="376" y="311"/>
                    </a:cubicBezTo>
                    <a:cubicBezTo>
                      <a:pt x="390" y="231"/>
                      <a:pt x="345" y="164"/>
                      <a:pt x="345" y="164"/>
                    </a:cubicBezTo>
                    <a:cubicBezTo>
                      <a:pt x="345" y="164"/>
                      <a:pt x="341" y="203"/>
                      <a:pt x="337" y="196"/>
                    </a:cubicBezTo>
                    <a:cubicBezTo>
                      <a:pt x="301" y="123"/>
                      <a:pt x="231" y="95"/>
                      <a:pt x="231" y="95"/>
                    </a:cubicBezTo>
                    <a:cubicBezTo>
                      <a:pt x="260" y="157"/>
                      <a:pt x="245" y="153"/>
                      <a:pt x="245" y="153"/>
                    </a:cubicBezTo>
                    <a:cubicBezTo>
                      <a:pt x="107" y="0"/>
                      <a:pt x="0" y="37"/>
                      <a:pt x="0" y="37"/>
                    </a:cubicBezTo>
                    <a:cubicBezTo>
                      <a:pt x="20" y="44"/>
                      <a:pt x="27" y="61"/>
                      <a:pt x="28" y="80"/>
                    </a:cubicBezTo>
                    <a:close/>
                  </a:path>
                </a:pathLst>
              </a:custGeom>
              <a:solidFill>
                <a:srgbClr val="7334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61" name="Freeform 477"/>
              <p:cNvSpPr>
                <a:spLocks/>
              </p:cNvSpPr>
              <p:nvPr/>
            </p:nvSpPr>
            <p:spPr bwMode="auto">
              <a:xfrm>
                <a:off x="7026276" y="2371725"/>
                <a:ext cx="92075" cy="207963"/>
              </a:xfrm>
              <a:custGeom>
                <a:avLst/>
                <a:gdLst>
                  <a:gd name="T0" fmla="*/ 17 w 40"/>
                  <a:gd name="T1" fmla="*/ 46 h 90"/>
                  <a:gd name="T2" fmla="*/ 23 w 40"/>
                  <a:gd name="T3" fmla="*/ 76 h 90"/>
                  <a:gd name="T4" fmla="*/ 40 w 40"/>
                  <a:gd name="T5" fmla="*/ 31 h 90"/>
                  <a:gd name="T6" fmla="*/ 38 w 40"/>
                  <a:gd name="T7" fmla="*/ 0 h 90"/>
                  <a:gd name="T8" fmla="*/ 0 w 40"/>
                  <a:gd name="T9" fmla="*/ 61 h 90"/>
                  <a:gd name="T10" fmla="*/ 17 w 40"/>
                  <a:gd name="T11" fmla="*/ 4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90">
                    <a:moveTo>
                      <a:pt x="17" y="46"/>
                    </a:moveTo>
                    <a:cubicBezTo>
                      <a:pt x="17" y="46"/>
                      <a:pt x="16" y="90"/>
                      <a:pt x="23" y="76"/>
                    </a:cubicBezTo>
                    <a:cubicBezTo>
                      <a:pt x="25" y="72"/>
                      <a:pt x="31" y="53"/>
                      <a:pt x="40" y="31"/>
                    </a:cubicBezTo>
                    <a:cubicBezTo>
                      <a:pt x="37" y="24"/>
                      <a:pt x="38" y="0"/>
                      <a:pt x="38" y="0"/>
                    </a:cubicBezTo>
                    <a:cubicBezTo>
                      <a:pt x="16" y="15"/>
                      <a:pt x="5" y="37"/>
                      <a:pt x="0" y="61"/>
                    </a:cubicBezTo>
                    <a:cubicBezTo>
                      <a:pt x="5" y="55"/>
                      <a:pt x="10" y="50"/>
                      <a:pt x="17" y="46"/>
                    </a:cubicBezTo>
                    <a:close/>
                  </a:path>
                </a:pathLst>
              </a:custGeom>
              <a:solidFill>
                <a:srgbClr val="7334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62" name="Freeform 478"/>
              <p:cNvSpPr>
                <a:spLocks/>
              </p:cNvSpPr>
              <p:nvPr/>
            </p:nvSpPr>
            <p:spPr bwMode="auto">
              <a:xfrm>
                <a:off x="7153276" y="2139950"/>
                <a:ext cx="268288" cy="284163"/>
              </a:xfrm>
              <a:custGeom>
                <a:avLst/>
                <a:gdLst>
                  <a:gd name="T0" fmla="*/ 85 w 116"/>
                  <a:gd name="T1" fmla="*/ 49 h 123"/>
                  <a:gd name="T2" fmla="*/ 89 w 116"/>
                  <a:gd name="T3" fmla="*/ 116 h 123"/>
                  <a:gd name="T4" fmla="*/ 116 w 116"/>
                  <a:gd name="T5" fmla="*/ 66 h 123"/>
                  <a:gd name="T6" fmla="*/ 111 w 116"/>
                  <a:gd name="T7" fmla="*/ 70 h 123"/>
                  <a:gd name="T8" fmla="*/ 104 w 116"/>
                  <a:gd name="T9" fmla="*/ 13 h 123"/>
                  <a:gd name="T10" fmla="*/ 89 w 116"/>
                  <a:gd name="T11" fmla="*/ 5 h 123"/>
                  <a:gd name="T12" fmla="*/ 97 w 116"/>
                  <a:gd name="T13" fmla="*/ 3 h 123"/>
                  <a:gd name="T14" fmla="*/ 0 w 116"/>
                  <a:gd name="T15" fmla="*/ 101 h 123"/>
                  <a:gd name="T16" fmla="*/ 85 w 116"/>
                  <a:gd name="T17" fmla="*/ 4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123">
                    <a:moveTo>
                      <a:pt x="85" y="49"/>
                    </a:moveTo>
                    <a:cubicBezTo>
                      <a:pt x="85" y="49"/>
                      <a:pt x="69" y="123"/>
                      <a:pt x="89" y="116"/>
                    </a:cubicBezTo>
                    <a:cubicBezTo>
                      <a:pt x="99" y="112"/>
                      <a:pt x="112" y="90"/>
                      <a:pt x="116" y="66"/>
                    </a:cubicBezTo>
                    <a:cubicBezTo>
                      <a:pt x="114" y="68"/>
                      <a:pt x="112" y="70"/>
                      <a:pt x="111" y="70"/>
                    </a:cubicBezTo>
                    <a:cubicBezTo>
                      <a:pt x="95" y="76"/>
                      <a:pt x="101" y="33"/>
                      <a:pt x="104" y="13"/>
                    </a:cubicBezTo>
                    <a:cubicBezTo>
                      <a:pt x="100" y="10"/>
                      <a:pt x="95" y="7"/>
                      <a:pt x="89" y="5"/>
                    </a:cubicBezTo>
                    <a:cubicBezTo>
                      <a:pt x="89" y="5"/>
                      <a:pt x="92" y="4"/>
                      <a:pt x="97" y="3"/>
                    </a:cubicBezTo>
                    <a:cubicBezTo>
                      <a:pt x="44" y="0"/>
                      <a:pt x="15" y="61"/>
                      <a:pt x="0" y="101"/>
                    </a:cubicBezTo>
                    <a:cubicBezTo>
                      <a:pt x="18" y="69"/>
                      <a:pt x="46" y="42"/>
                      <a:pt x="85" y="49"/>
                    </a:cubicBezTo>
                    <a:close/>
                  </a:path>
                </a:pathLst>
              </a:custGeom>
              <a:solidFill>
                <a:srgbClr val="7334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63" name="Freeform 479"/>
              <p:cNvSpPr>
                <a:spLocks/>
              </p:cNvSpPr>
              <p:nvPr/>
            </p:nvSpPr>
            <p:spPr bwMode="auto">
              <a:xfrm>
                <a:off x="6956426" y="2686050"/>
                <a:ext cx="11113" cy="127000"/>
              </a:xfrm>
              <a:custGeom>
                <a:avLst/>
                <a:gdLst>
                  <a:gd name="T0" fmla="*/ 4 w 5"/>
                  <a:gd name="T1" fmla="*/ 50 h 55"/>
                  <a:gd name="T2" fmla="*/ 4 w 5"/>
                  <a:gd name="T3" fmla="*/ 0 h 55"/>
                  <a:gd name="T4" fmla="*/ 4 w 5"/>
                  <a:gd name="T5" fmla="*/ 0 h 55"/>
                  <a:gd name="T6" fmla="*/ 1 w 5"/>
                  <a:gd name="T7" fmla="*/ 55 h 55"/>
                  <a:gd name="T8" fmla="*/ 4 w 5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5">
                    <a:moveTo>
                      <a:pt x="4" y="50"/>
                    </a:moveTo>
                    <a:cubicBezTo>
                      <a:pt x="5" y="45"/>
                      <a:pt x="3" y="25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19"/>
                      <a:pt x="0" y="37"/>
                      <a:pt x="1" y="55"/>
                    </a:cubicBezTo>
                    <a:cubicBezTo>
                      <a:pt x="3" y="54"/>
                      <a:pt x="4" y="53"/>
                      <a:pt x="4" y="50"/>
                    </a:cubicBezTo>
                    <a:close/>
                  </a:path>
                </a:pathLst>
              </a:custGeom>
              <a:solidFill>
                <a:srgbClr val="7334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64" name="Freeform 481"/>
              <p:cNvSpPr>
                <a:spLocks/>
              </p:cNvSpPr>
              <p:nvPr/>
            </p:nvSpPr>
            <p:spPr bwMode="auto">
              <a:xfrm>
                <a:off x="7591426" y="3363913"/>
                <a:ext cx="150813" cy="39688"/>
              </a:xfrm>
              <a:custGeom>
                <a:avLst/>
                <a:gdLst>
                  <a:gd name="T0" fmla="*/ 0 w 65"/>
                  <a:gd name="T1" fmla="*/ 0 h 17"/>
                  <a:gd name="T2" fmla="*/ 15 w 65"/>
                  <a:gd name="T3" fmla="*/ 10 h 17"/>
                  <a:gd name="T4" fmla="*/ 33 w 65"/>
                  <a:gd name="T5" fmla="*/ 14 h 17"/>
                  <a:gd name="T6" fmla="*/ 50 w 65"/>
                  <a:gd name="T7" fmla="*/ 10 h 17"/>
                  <a:gd name="T8" fmla="*/ 65 w 65"/>
                  <a:gd name="T9" fmla="*/ 0 h 17"/>
                  <a:gd name="T10" fmla="*/ 51 w 65"/>
                  <a:gd name="T11" fmla="*/ 12 h 17"/>
                  <a:gd name="T12" fmla="*/ 33 w 65"/>
                  <a:gd name="T13" fmla="*/ 17 h 17"/>
                  <a:gd name="T14" fmla="*/ 14 w 65"/>
                  <a:gd name="T15" fmla="*/ 12 h 17"/>
                  <a:gd name="T16" fmla="*/ 0 w 65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17">
                    <a:moveTo>
                      <a:pt x="0" y="0"/>
                    </a:moveTo>
                    <a:cubicBezTo>
                      <a:pt x="5" y="4"/>
                      <a:pt x="10" y="8"/>
                      <a:pt x="15" y="10"/>
                    </a:cubicBezTo>
                    <a:cubicBezTo>
                      <a:pt x="21" y="13"/>
                      <a:pt x="27" y="14"/>
                      <a:pt x="33" y="14"/>
                    </a:cubicBezTo>
                    <a:cubicBezTo>
                      <a:pt x="39" y="14"/>
                      <a:pt x="44" y="13"/>
                      <a:pt x="50" y="10"/>
                    </a:cubicBezTo>
                    <a:cubicBezTo>
                      <a:pt x="55" y="8"/>
                      <a:pt x="60" y="4"/>
                      <a:pt x="65" y="0"/>
                    </a:cubicBezTo>
                    <a:cubicBezTo>
                      <a:pt x="61" y="5"/>
                      <a:pt x="56" y="9"/>
                      <a:pt x="51" y="12"/>
                    </a:cubicBezTo>
                    <a:cubicBezTo>
                      <a:pt x="45" y="15"/>
                      <a:pt x="39" y="17"/>
                      <a:pt x="33" y="17"/>
                    </a:cubicBezTo>
                    <a:cubicBezTo>
                      <a:pt x="26" y="17"/>
                      <a:pt x="20" y="15"/>
                      <a:pt x="14" y="12"/>
                    </a:cubicBezTo>
                    <a:cubicBezTo>
                      <a:pt x="9" y="9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D69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65" name="Freeform 487"/>
              <p:cNvSpPr>
                <a:spLocks/>
              </p:cNvSpPr>
              <p:nvPr/>
            </p:nvSpPr>
            <p:spPr bwMode="auto">
              <a:xfrm>
                <a:off x="7302501" y="2908300"/>
                <a:ext cx="250825" cy="80963"/>
              </a:xfrm>
              <a:custGeom>
                <a:avLst/>
                <a:gdLst>
                  <a:gd name="T0" fmla="*/ 92 w 108"/>
                  <a:gd name="T1" fmla="*/ 24 h 35"/>
                  <a:gd name="T2" fmla="*/ 87 w 108"/>
                  <a:gd name="T3" fmla="*/ 22 h 35"/>
                  <a:gd name="T4" fmla="*/ 81 w 108"/>
                  <a:gd name="T5" fmla="*/ 19 h 35"/>
                  <a:gd name="T6" fmla="*/ 70 w 108"/>
                  <a:gd name="T7" fmla="*/ 15 h 35"/>
                  <a:gd name="T8" fmla="*/ 45 w 108"/>
                  <a:gd name="T9" fmla="*/ 13 h 35"/>
                  <a:gd name="T10" fmla="*/ 21 w 108"/>
                  <a:gd name="T11" fmla="*/ 20 h 35"/>
                  <a:gd name="T12" fmla="*/ 0 w 108"/>
                  <a:gd name="T13" fmla="*/ 35 h 35"/>
                  <a:gd name="T14" fmla="*/ 19 w 108"/>
                  <a:gd name="T15" fmla="*/ 16 h 35"/>
                  <a:gd name="T16" fmla="*/ 44 w 108"/>
                  <a:gd name="T17" fmla="*/ 3 h 35"/>
                  <a:gd name="T18" fmla="*/ 72 w 108"/>
                  <a:gd name="T19" fmla="*/ 1 h 35"/>
                  <a:gd name="T20" fmla="*/ 86 w 108"/>
                  <a:gd name="T21" fmla="*/ 3 h 35"/>
                  <a:gd name="T22" fmla="*/ 94 w 108"/>
                  <a:gd name="T23" fmla="*/ 5 h 35"/>
                  <a:gd name="T24" fmla="*/ 101 w 108"/>
                  <a:gd name="T25" fmla="*/ 7 h 35"/>
                  <a:gd name="T26" fmla="*/ 101 w 108"/>
                  <a:gd name="T27" fmla="*/ 7 h 35"/>
                  <a:gd name="T28" fmla="*/ 106 w 108"/>
                  <a:gd name="T29" fmla="*/ 20 h 35"/>
                  <a:gd name="T30" fmla="*/ 93 w 108"/>
                  <a:gd name="T31" fmla="*/ 25 h 35"/>
                  <a:gd name="T32" fmla="*/ 92 w 108"/>
                  <a:gd name="T3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35">
                    <a:moveTo>
                      <a:pt x="92" y="24"/>
                    </a:moveTo>
                    <a:cubicBezTo>
                      <a:pt x="90" y="24"/>
                      <a:pt x="89" y="22"/>
                      <a:pt x="87" y="22"/>
                    </a:cubicBezTo>
                    <a:cubicBezTo>
                      <a:pt x="85" y="21"/>
                      <a:pt x="83" y="20"/>
                      <a:pt x="81" y="19"/>
                    </a:cubicBezTo>
                    <a:cubicBezTo>
                      <a:pt x="78" y="17"/>
                      <a:pt x="74" y="16"/>
                      <a:pt x="70" y="15"/>
                    </a:cubicBezTo>
                    <a:cubicBezTo>
                      <a:pt x="62" y="13"/>
                      <a:pt x="54" y="12"/>
                      <a:pt x="45" y="13"/>
                    </a:cubicBezTo>
                    <a:cubicBezTo>
                      <a:pt x="37" y="14"/>
                      <a:pt x="29" y="16"/>
                      <a:pt x="21" y="20"/>
                    </a:cubicBezTo>
                    <a:cubicBezTo>
                      <a:pt x="14" y="23"/>
                      <a:pt x="6" y="29"/>
                      <a:pt x="0" y="35"/>
                    </a:cubicBezTo>
                    <a:cubicBezTo>
                      <a:pt x="5" y="28"/>
                      <a:pt x="11" y="21"/>
                      <a:pt x="19" y="16"/>
                    </a:cubicBezTo>
                    <a:cubicBezTo>
                      <a:pt x="26" y="10"/>
                      <a:pt x="35" y="6"/>
                      <a:pt x="44" y="3"/>
                    </a:cubicBezTo>
                    <a:cubicBezTo>
                      <a:pt x="53" y="1"/>
                      <a:pt x="63" y="0"/>
                      <a:pt x="72" y="1"/>
                    </a:cubicBezTo>
                    <a:cubicBezTo>
                      <a:pt x="77" y="1"/>
                      <a:pt x="82" y="2"/>
                      <a:pt x="86" y="3"/>
                    </a:cubicBezTo>
                    <a:cubicBezTo>
                      <a:pt x="89" y="3"/>
                      <a:pt x="91" y="4"/>
                      <a:pt x="94" y="5"/>
                    </a:cubicBezTo>
                    <a:cubicBezTo>
                      <a:pt x="96" y="5"/>
                      <a:pt x="98" y="6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6" y="10"/>
                      <a:pt x="108" y="15"/>
                      <a:pt x="106" y="20"/>
                    </a:cubicBezTo>
                    <a:cubicBezTo>
                      <a:pt x="104" y="25"/>
                      <a:pt x="98" y="28"/>
                      <a:pt x="93" y="25"/>
                    </a:cubicBezTo>
                    <a:cubicBezTo>
                      <a:pt x="93" y="25"/>
                      <a:pt x="92" y="25"/>
                      <a:pt x="92" y="24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sp>
            <p:nvSpPr>
              <p:cNvPr id="666" name="Freeform 488"/>
              <p:cNvSpPr>
                <a:spLocks/>
              </p:cNvSpPr>
              <p:nvPr/>
            </p:nvSpPr>
            <p:spPr bwMode="auto">
              <a:xfrm>
                <a:off x="7766051" y="2908300"/>
                <a:ext cx="249238" cy="80963"/>
              </a:xfrm>
              <a:custGeom>
                <a:avLst/>
                <a:gdLst>
                  <a:gd name="T0" fmla="*/ 7 w 108"/>
                  <a:gd name="T1" fmla="*/ 7 h 35"/>
                  <a:gd name="T2" fmla="*/ 15 w 108"/>
                  <a:gd name="T3" fmla="*/ 5 h 35"/>
                  <a:gd name="T4" fmla="*/ 22 w 108"/>
                  <a:gd name="T5" fmla="*/ 3 h 35"/>
                  <a:gd name="T6" fmla="*/ 36 w 108"/>
                  <a:gd name="T7" fmla="*/ 1 h 35"/>
                  <a:gd name="T8" fmla="*/ 64 w 108"/>
                  <a:gd name="T9" fmla="*/ 3 h 35"/>
                  <a:gd name="T10" fmla="*/ 89 w 108"/>
                  <a:gd name="T11" fmla="*/ 16 h 35"/>
                  <a:gd name="T12" fmla="*/ 108 w 108"/>
                  <a:gd name="T13" fmla="*/ 35 h 35"/>
                  <a:gd name="T14" fmla="*/ 87 w 108"/>
                  <a:gd name="T15" fmla="*/ 20 h 35"/>
                  <a:gd name="T16" fmla="*/ 63 w 108"/>
                  <a:gd name="T17" fmla="*/ 13 h 35"/>
                  <a:gd name="T18" fmla="*/ 38 w 108"/>
                  <a:gd name="T19" fmla="*/ 15 h 35"/>
                  <a:gd name="T20" fmla="*/ 27 w 108"/>
                  <a:gd name="T21" fmla="*/ 19 h 35"/>
                  <a:gd name="T22" fmla="*/ 21 w 108"/>
                  <a:gd name="T23" fmla="*/ 22 h 35"/>
                  <a:gd name="T24" fmla="*/ 17 w 108"/>
                  <a:gd name="T25" fmla="*/ 24 h 35"/>
                  <a:gd name="T26" fmla="*/ 3 w 108"/>
                  <a:gd name="T27" fmla="*/ 22 h 35"/>
                  <a:gd name="T28" fmla="*/ 5 w 108"/>
                  <a:gd name="T29" fmla="*/ 9 h 35"/>
                  <a:gd name="T30" fmla="*/ 7 w 108"/>
                  <a:gd name="T3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5">
                    <a:moveTo>
                      <a:pt x="7" y="7"/>
                    </a:moveTo>
                    <a:cubicBezTo>
                      <a:pt x="10" y="6"/>
                      <a:pt x="12" y="5"/>
                      <a:pt x="15" y="5"/>
                    </a:cubicBezTo>
                    <a:cubicBezTo>
                      <a:pt x="17" y="4"/>
                      <a:pt x="19" y="3"/>
                      <a:pt x="22" y="3"/>
                    </a:cubicBezTo>
                    <a:cubicBezTo>
                      <a:pt x="26" y="2"/>
                      <a:pt x="31" y="1"/>
                      <a:pt x="36" y="1"/>
                    </a:cubicBezTo>
                    <a:cubicBezTo>
                      <a:pt x="46" y="0"/>
                      <a:pt x="55" y="1"/>
                      <a:pt x="64" y="3"/>
                    </a:cubicBezTo>
                    <a:cubicBezTo>
                      <a:pt x="74" y="6"/>
                      <a:pt x="82" y="10"/>
                      <a:pt x="89" y="16"/>
                    </a:cubicBezTo>
                    <a:cubicBezTo>
                      <a:pt x="97" y="21"/>
                      <a:pt x="103" y="28"/>
                      <a:pt x="108" y="35"/>
                    </a:cubicBezTo>
                    <a:cubicBezTo>
                      <a:pt x="102" y="29"/>
                      <a:pt x="95" y="23"/>
                      <a:pt x="87" y="20"/>
                    </a:cubicBezTo>
                    <a:cubicBezTo>
                      <a:pt x="79" y="16"/>
                      <a:pt x="71" y="14"/>
                      <a:pt x="63" y="13"/>
                    </a:cubicBezTo>
                    <a:cubicBezTo>
                      <a:pt x="54" y="12"/>
                      <a:pt x="46" y="13"/>
                      <a:pt x="38" y="15"/>
                    </a:cubicBezTo>
                    <a:cubicBezTo>
                      <a:pt x="34" y="16"/>
                      <a:pt x="30" y="17"/>
                      <a:pt x="27" y="19"/>
                    </a:cubicBezTo>
                    <a:cubicBezTo>
                      <a:pt x="25" y="20"/>
                      <a:pt x="23" y="21"/>
                      <a:pt x="21" y="22"/>
                    </a:cubicBezTo>
                    <a:cubicBezTo>
                      <a:pt x="20" y="22"/>
                      <a:pt x="18" y="24"/>
                      <a:pt x="17" y="24"/>
                    </a:cubicBezTo>
                    <a:cubicBezTo>
                      <a:pt x="12" y="28"/>
                      <a:pt x="6" y="27"/>
                      <a:pt x="3" y="22"/>
                    </a:cubicBezTo>
                    <a:cubicBezTo>
                      <a:pt x="0" y="18"/>
                      <a:pt x="1" y="12"/>
                      <a:pt x="5" y="9"/>
                    </a:cubicBezTo>
                    <a:cubicBezTo>
                      <a:pt x="6" y="8"/>
                      <a:pt x="6" y="8"/>
                      <a:pt x="7" y="7"/>
                    </a:cubicBezTo>
                    <a:close/>
                  </a:path>
                </a:pathLst>
              </a:custGeom>
              <a:solidFill>
                <a:srgbClr val="512C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uk-UA"/>
              </a:p>
            </p:txBody>
          </p:sp>
          <p:grpSp>
            <p:nvGrpSpPr>
              <p:cNvPr id="667" name="Group 666"/>
              <p:cNvGrpSpPr/>
              <p:nvPr/>
            </p:nvGrpSpPr>
            <p:grpSpPr>
              <a:xfrm>
                <a:off x="7361238" y="3455988"/>
                <a:ext cx="582613" cy="247650"/>
                <a:chOff x="7361238" y="3455988"/>
                <a:chExt cx="582613" cy="247650"/>
              </a:xfrm>
            </p:grpSpPr>
            <p:sp>
              <p:nvSpPr>
                <p:cNvPr id="668" name="Freeform 517"/>
                <p:cNvSpPr>
                  <a:spLocks/>
                </p:cNvSpPr>
                <p:nvPr/>
              </p:nvSpPr>
              <p:spPr bwMode="auto">
                <a:xfrm>
                  <a:off x="7361238" y="3455988"/>
                  <a:ext cx="582613" cy="247650"/>
                </a:xfrm>
                <a:custGeom>
                  <a:avLst/>
                  <a:gdLst>
                    <a:gd name="T0" fmla="*/ 126 w 252"/>
                    <a:gd name="T1" fmla="*/ 17 h 107"/>
                    <a:gd name="T2" fmla="*/ 0 w 252"/>
                    <a:gd name="T3" fmla="*/ 0 h 107"/>
                    <a:gd name="T4" fmla="*/ 126 w 252"/>
                    <a:gd name="T5" fmla="*/ 104 h 107"/>
                    <a:gd name="T6" fmla="*/ 252 w 252"/>
                    <a:gd name="T7" fmla="*/ 0 h 107"/>
                    <a:gd name="T8" fmla="*/ 126 w 252"/>
                    <a:gd name="T9" fmla="*/ 1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107">
                      <a:moveTo>
                        <a:pt x="126" y="17"/>
                      </a:moveTo>
                      <a:cubicBezTo>
                        <a:pt x="43" y="19"/>
                        <a:pt x="0" y="0"/>
                        <a:pt x="0" y="0"/>
                      </a:cubicBezTo>
                      <a:cubicBezTo>
                        <a:pt x="0" y="0"/>
                        <a:pt x="17" y="107"/>
                        <a:pt x="126" y="104"/>
                      </a:cubicBezTo>
                      <a:cubicBezTo>
                        <a:pt x="235" y="107"/>
                        <a:pt x="252" y="0"/>
                        <a:pt x="252" y="0"/>
                      </a:cubicBezTo>
                      <a:cubicBezTo>
                        <a:pt x="252" y="0"/>
                        <a:pt x="209" y="19"/>
                        <a:pt x="126" y="17"/>
                      </a:cubicBezTo>
                      <a:close/>
                    </a:path>
                  </a:pathLst>
                </a:custGeom>
                <a:solidFill>
                  <a:srgbClr val="DC8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69" name="Freeform 518"/>
                <p:cNvSpPr>
                  <a:spLocks/>
                </p:cNvSpPr>
                <p:nvPr/>
              </p:nvSpPr>
              <p:spPr bwMode="auto">
                <a:xfrm>
                  <a:off x="7448551" y="3532188"/>
                  <a:ext cx="407988" cy="166688"/>
                </a:xfrm>
                <a:custGeom>
                  <a:avLst/>
                  <a:gdLst>
                    <a:gd name="T0" fmla="*/ 91 w 176"/>
                    <a:gd name="T1" fmla="*/ 1 h 72"/>
                    <a:gd name="T2" fmla="*/ 88 w 176"/>
                    <a:gd name="T3" fmla="*/ 1 h 72"/>
                    <a:gd name="T4" fmla="*/ 85 w 176"/>
                    <a:gd name="T5" fmla="*/ 1 h 72"/>
                    <a:gd name="T6" fmla="*/ 0 w 176"/>
                    <a:gd name="T7" fmla="*/ 39 h 72"/>
                    <a:gd name="T8" fmla="*/ 88 w 176"/>
                    <a:gd name="T9" fmla="*/ 71 h 72"/>
                    <a:gd name="T10" fmla="*/ 176 w 176"/>
                    <a:gd name="T11" fmla="*/ 39 h 72"/>
                    <a:gd name="T12" fmla="*/ 91 w 176"/>
                    <a:gd name="T13" fmla="*/ 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6" h="72">
                      <a:moveTo>
                        <a:pt x="91" y="1"/>
                      </a:moveTo>
                      <a:cubicBezTo>
                        <a:pt x="90" y="1"/>
                        <a:pt x="89" y="1"/>
                        <a:pt x="88" y="1"/>
                      </a:cubicBezTo>
                      <a:cubicBezTo>
                        <a:pt x="87" y="1"/>
                        <a:pt x="86" y="1"/>
                        <a:pt x="85" y="1"/>
                      </a:cubicBezTo>
                      <a:cubicBezTo>
                        <a:pt x="36" y="0"/>
                        <a:pt x="12" y="19"/>
                        <a:pt x="0" y="39"/>
                      </a:cubicBezTo>
                      <a:cubicBezTo>
                        <a:pt x="19" y="58"/>
                        <a:pt x="47" y="72"/>
                        <a:pt x="88" y="71"/>
                      </a:cubicBezTo>
                      <a:cubicBezTo>
                        <a:pt x="129" y="72"/>
                        <a:pt x="157" y="58"/>
                        <a:pt x="176" y="39"/>
                      </a:cubicBezTo>
                      <a:cubicBezTo>
                        <a:pt x="164" y="19"/>
                        <a:pt x="140" y="0"/>
                        <a:pt x="91" y="1"/>
                      </a:cubicBezTo>
                      <a:close/>
                    </a:path>
                  </a:pathLst>
                </a:custGeom>
                <a:solidFill>
                  <a:srgbClr val="C220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70" name="Freeform 519"/>
                <p:cNvSpPr>
                  <a:spLocks/>
                </p:cNvSpPr>
                <p:nvPr/>
              </p:nvSpPr>
              <p:spPr bwMode="auto">
                <a:xfrm>
                  <a:off x="7467601" y="3621088"/>
                  <a:ext cx="371475" cy="77788"/>
                </a:xfrm>
                <a:custGeom>
                  <a:avLst/>
                  <a:gdLst>
                    <a:gd name="T0" fmla="*/ 154 w 161"/>
                    <a:gd name="T1" fmla="*/ 1 h 34"/>
                    <a:gd name="T2" fmla="*/ 85 w 161"/>
                    <a:gd name="T3" fmla="*/ 13 h 34"/>
                    <a:gd name="T4" fmla="*/ 80 w 161"/>
                    <a:gd name="T5" fmla="*/ 12 h 34"/>
                    <a:gd name="T6" fmla="*/ 75 w 161"/>
                    <a:gd name="T7" fmla="*/ 13 h 34"/>
                    <a:gd name="T8" fmla="*/ 7 w 161"/>
                    <a:gd name="T9" fmla="*/ 1 h 34"/>
                    <a:gd name="T10" fmla="*/ 0 w 161"/>
                    <a:gd name="T11" fmla="*/ 8 h 34"/>
                    <a:gd name="T12" fmla="*/ 80 w 161"/>
                    <a:gd name="T13" fmla="*/ 33 h 34"/>
                    <a:gd name="T14" fmla="*/ 161 w 161"/>
                    <a:gd name="T15" fmla="*/ 8 h 34"/>
                    <a:gd name="T16" fmla="*/ 154 w 161"/>
                    <a:gd name="T17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1" h="34">
                      <a:moveTo>
                        <a:pt x="154" y="1"/>
                      </a:moveTo>
                      <a:cubicBezTo>
                        <a:pt x="141" y="0"/>
                        <a:pt x="109" y="12"/>
                        <a:pt x="85" y="13"/>
                      </a:cubicBezTo>
                      <a:cubicBezTo>
                        <a:pt x="83" y="13"/>
                        <a:pt x="82" y="13"/>
                        <a:pt x="80" y="12"/>
                      </a:cubicBezTo>
                      <a:cubicBezTo>
                        <a:pt x="78" y="13"/>
                        <a:pt x="77" y="13"/>
                        <a:pt x="75" y="13"/>
                      </a:cubicBezTo>
                      <a:cubicBezTo>
                        <a:pt x="51" y="12"/>
                        <a:pt x="19" y="0"/>
                        <a:pt x="7" y="1"/>
                      </a:cubicBezTo>
                      <a:cubicBezTo>
                        <a:pt x="3" y="2"/>
                        <a:pt x="1" y="5"/>
                        <a:pt x="0" y="8"/>
                      </a:cubicBezTo>
                      <a:cubicBezTo>
                        <a:pt x="18" y="23"/>
                        <a:pt x="44" y="34"/>
                        <a:pt x="80" y="33"/>
                      </a:cubicBezTo>
                      <a:cubicBezTo>
                        <a:pt x="116" y="34"/>
                        <a:pt x="142" y="23"/>
                        <a:pt x="161" y="8"/>
                      </a:cubicBezTo>
                      <a:cubicBezTo>
                        <a:pt x="159" y="5"/>
                        <a:pt x="157" y="2"/>
                        <a:pt x="154" y="1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  <p:sp>
              <p:nvSpPr>
                <p:cNvPr id="671" name="Freeform 520"/>
                <p:cNvSpPr>
                  <a:spLocks/>
                </p:cNvSpPr>
                <p:nvPr/>
              </p:nvSpPr>
              <p:spPr bwMode="auto">
                <a:xfrm>
                  <a:off x="7416801" y="3471863"/>
                  <a:ext cx="471488" cy="84138"/>
                </a:xfrm>
                <a:custGeom>
                  <a:avLst/>
                  <a:gdLst>
                    <a:gd name="T0" fmla="*/ 102 w 204"/>
                    <a:gd name="T1" fmla="*/ 10 h 36"/>
                    <a:gd name="T2" fmla="*/ 0 w 204"/>
                    <a:gd name="T3" fmla="*/ 0 h 36"/>
                    <a:gd name="T4" fmla="*/ 16 w 204"/>
                    <a:gd name="T5" fmla="*/ 27 h 36"/>
                    <a:gd name="T6" fmla="*/ 102 w 204"/>
                    <a:gd name="T7" fmla="*/ 36 h 36"/>
                    <a:gd name="T8" fmla="*/ 188 w 204"/>
                    <a:gd name="T9" fmla="*/ 27 h 36"/>
                    <a:gd name="T10" fmla="*/ 204 w 204"/>
                    <a:gd name="T11" fmla="*/ 0 h 36"/>
                    <a:gd name="T12" fmla="*/ 102 w 204"/>
                    <a:gd name="T13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4" h="36">
                      <a:moveTo>
                        <a:pt x="102" y="10"/>
                      </a:moveTo>
                      <a:cubicBezTo>
                        <a:pt x="55" y="11"/>
                        <a:pt x="20" y="5"/>
                        <a:pt x="0" y="0"/>
                      </a:cubicBezTo>
                      <a:cubicBezTo>
                        <a:pt x="2" y="10"/>
                        <a:pt x="6" y="22"/>
                        <a:pt x="16" y="27"/>
                      </a:cubicBezTo>
                      <a:cubicBezTo>
                        <a:pt x="32" y="36"/>
                        <a:pt x="76" y="36"/>
                        <a:pt x="102" y="36"/>
                      </a:cubicBezTo>
                      <a:cubicBezTo>
                        <a:pt x="128" y="36"/>
                        <a:pt x="172" y="36"/>
                        <a:pt x="188" y="27"/>
                      </a:cubicBezTo>
                      <a:cubicBezTo>
                        <a:pt x="198" y="22"/>
                        <a:pt x="202" y="10"/>
                        <a:pt x="204" y="0"/>
                      </a:cubicBezTo>
                      <a:cubicBezTo>
                        <a:pt x="184" y="5"/>
                        <a:pt x="150" y="11"/>
                        <a:pt x="102" y="10"/>
                      </a:cubicBezTo>
                      <a:close/>
                    </a:path>
                  </a:pathLst>
                </a:custGeom>
                <a:solidFill>
                  <a:srgbClr val="FFFF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uk-UA"/>
                </a:p>
              </p:txBody>
            </p:sp>
          </p:grpSp>
        </p:grpSp>
      </p:grp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latin typeface="Century Gothic" charset="0"/>
                <a:ea typeface="Century Gothic" charset="0"/>
                <a:cs typeface="Century Gothic" charset="0"/>
              </a:rPr>
              <a:t>Thank You !</a:t>
            </a:r>
            <a:endParaRPr lang="uk-UA" sz="8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6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" y="2"/>
              <a:ext cx="12191992" cy="6857998"/>
            </a:xfrm>
            <a:custGeom>
              <a:avLst/>
              <a:gdLst>
                <a:gd name="connsiteX0" fmla="*/ 2070168 w 12191992"/>
                <a:gd name="connsiteY0" fmla="*/ 6760456 h 6857998"/>
                <a:gd name="connsiteX1" fmla="*/ 2191020 w 12191992"/>
                <a:gd name="connsiteY1" fmla="*/ 6810514 h 6857998"/>
                <a:gd name="connsiteX2" fmla="*/ 2223035 w 12191992"/>
                <a:gd name="connsiteY2" fmla="*/ 6857998 h 6857998"/>
                <a:gd name="connsiteX3" fmla="*/ 1917304 w 12191992"/>
                <a:gd name="connsiteY3" fmla="*/ 6857998 h 6857998"/>
                <a:gd name="connsiteX4" fmla="*/ 1949318 w 12191992"/>
                <a:gd name="connsiteY4" fmla="*/ 6810514 h 6857998"/>
                <a:gd name="connsiteX5" fmla="*/ 2070168 w 12191992"/>
                <a:gd name="connsiteY5" fmla="*/ 6760456 h 6857998"/>
                <a:gd name="connsiteX6" fmla="*/ 156066 w 12191992"/>
                <a:gd name="connsiteY6" fmla="*/ 6733627 h 6857998"/>
                <a:gd name="connsiteX7" fmla="*/ 97702 w 12191992"/>
                <a:gd name="connsiteY7" fmla="*/ 6791991 h 6857998"/>
                <a:gd name="connsiteX8" fmla="*/ 156066 w 12191992"/>
                <a:gd name="connsiteY8" fmla="*/ 6850355 h 6857998"/>
                <a:gd name="connsiteX9" fmla="*/ 214430 w 12191992"/>
                <a:gd name="connsiteY9" fmla="*/ 6791991 h 6857998"/>
                <a:gd name="connsiteX10" fmla="*/ 156066 w 12191992"/>
                <a:gd name="connsiteY10" fmla="*/ 6733627 h 6857998"/>
                <a:gd name="connsiteX11" fmla="*/ 5991797 w 12191992"/>
                <a:gd name="connsiteY11" fmla="*/ 6672657 h 6857998"/>
                <a:gd name="connsiteX12" fmla="*/ 5933433 w 12191992"/>
                <a:gd name="connsiteY12" fmla="*/ 6731021 h 6857998"/>
                <a:gd name="connsiteX13" fmla="*/ 5991797 w 12191992"/>
                <a:gd name="connsiteY13" fmla="*/ 6789385 h 6857998"/>
                <a:gd name="connsiteX14" fmla="*/ 6050161 w 12191992"/>
                <a:gd name="connsiteY14" fmla="*/ 6731021 h 6857998"/>
                <a:gd name="connsiteX15" fmla="*/ 5991797 w 12191992"/>
                <a:gd name="connsiteY15" fmla="*/ 6672657 h 6857998"/>
                <a:gd name="connsiteX16" fmla="*/ 4084692 w 12191992"/>
                <a:gd name="connsiteY16" fmla="*/ 6672627 h 6857998"/>
                <a:gd name="connsiteX17" fmla="*/ 4394188 w 12191992"/>
                <a:gd name="connsiteY17" fmla="*/ 6837187 h 6857998"/>
                <a:gd name="connsiteX18" fmla="*/ 4405484 w 12191992"/>
                <a:gd name="connsiteY18" fmla="*/ 6857998 h 6857998"/>
                <a:gd name="connsiteX19" fmla="*/ 3763894 w 12191992"/>
                <a:gd name="connsiteY19" fmla="*/ 6857998 h 6857998"/>
                <a:gd name="connsiteX20" fmla="*/ 3775190 w 12191992"/>
                <a:gd name="connsiteY20" fmla="*/ 6837187 h 6857998"/>
                <a:gd name="connsiteX21" fmla="*/ 4084692 w 12191992"/>
                <a:gd name="connsiteY21" fmla="*/ 6672627 h 6857998"/>
                <a:gd name="connsiteX22" fmla="*/ 10350671 w 12191992"/>
                <a:gd name="connsiteY22" fmla="*/ 6670718 h 6857998"/>
                <a:gd name="connsiteX23" fmla="*/ 10292307 w 12191992"/>
                <a:gd name="connsiteY23" fmla="*/ 6729082 h 6857998"/>
                <a:gd name="connsiteX24" fmla="*/ 10350671 w 12191992"/>
                <a:gd name="connsiteY24" fmla="*/ 6787446 h 6857998"/>
                <a:gd name="connsiteX25" fmla="*/ 10409035 w 12191992"/>
                <a:gd name="connsiteY25" fmla="*/ 6729082 h 6857998"/>
                <a:gd name="connsiteX26" fmla="*/ 10350671 w 12191992"/>
                <a:gd name="connsiteY26" fmla="*/ 6670718 h 6857998"/>
                <a:gd name="connsiteX27" fmla="*/ 3308083 w 12191992"/>
                <a:gd name="connsiteY27" fmla="*/ 6644426 h 6857998"/>
                <a:gd name="connsiteX28" fmla="*/ 3249719 w 12191992"/>
                <a:gd name="connsiteY28" fmla="*/ 6702790 h 6857998"/>
                <a:gd name="connsiteX29" fmla="*/ 3308083 w 12191992"/>
                <a:gd name="connsiteY29" fmla="*/ 6761154 h 6857998"/>
                <a:gd name="connsiteX30" fmla="*/ 3366447 w 12191992"/>
                <a:gd name="connsiteY30" fmla="*/ 6702790 h 6857998"/>
                <a:gd name="connsiteX31" fmla="*/ 3308083 w 12191992"/>
                <a:gd name="connsiteY31" fmla="*/ 6644426 h 6857998"/>
                <a:gd name="connsiteX32" fmla="*/ 11986307 w 12191992"/>
                <a:gd name="connsiteY32" fmla="*/ 6603680 h 6857998"/>
                <a:gd name="connsiteX33" fmla="*/ 11927943 w 12191992"/>
                <a:gd name="connsiteY33" fmla="*/ 6662044 h 6857998"/>
                <a:gd name="connsiteX34" fmla="*/ 11986307 w 12191992"/>
                <a:gd name="connsiteY34" fmla="*/ 6720408 h 6857998"/>
                <a:gd name="connsiteX35" fmla="*/ 12044671 w 12191992"/>
                <a:gd name="connsiteY35" fmla="*/ 6662044 h 6857998"/>
                <a:gd name="connsiteX36" fmla="*/ 11986307 w 12191992"/>
                <a:gd name="connsiteY36" fmla="*/ 6603680 h 6857998"/>
                <a:gd name="connsiteX37" fmla="*/ 1681710 w 12191992"/>
                <a:gd name="connsiteY37" fmla="*/ 6430707 h 6857998"/>
                <a:gd name="connsiteX38" fmla="*/ 1623346 w 12191992"/>
                <a:gd name="connsiteY38" fmla="*/ 6489071 h 6857998"/>
                <a:gd name="connsiteX39" fmla="*/ 1681710 w 12191992"/>
                <a:gd name="connsiteY39" fmla="*/ 6547435 h 6857998"/>
                <a:gd name="connsiteX40" fmla="*/ 1740074 w 12191992"/>
                <a:gd name="connsiteY40" fmla="*/ 6489071 h 6857998"/>
                <a:gd name="connsiteX41" fmla="*/ 1681710 w 12191992"/>
                <a:gd name="connsiteY41" fmla="*/ 6430707 h 6857998"/>
                <a:gd name="connsiteX42" fmla="*/ 6982744 w 12191992"/>
                <a:gd name="connsiteY42" fmla="*/ 6384386 h 6857998"/>
                <a:gd name="connsiteX43" fmla="*/ 6924380 w 12191992"/>
                <a:gd name="connsiteY43" fmla="*/ 6442750 h 6857998"/>
                <a:gd name="connsiteX44" fmla="*/ 6982744 w 12191992"/>
                <a:gd name="connsiteY44" fmla="*/ 6501114 h 6857998"/>
                <a:gd name="connsiteX45" fmla="*/ 7041108 w 12191992"/>
                <a:gd name="connsiteY45" fmla="*/ 6442750 h 6857998"/>
                <a:gd name="connsiteX46" fmla="*/ 6982744 w 12191992"/>
                <a:gd name="connsiteY46" fmla="*/ 6384386 h 6857998"/>
                <a:gd name="connsiteX47" fmla="*/ 5211499 w 12191992"/>
                <a:gd name="connsiteY47" fmla="*/ 6187300 h 6857998"/>
                <a:gd name="connsiteX48" fmla="*/ 5382407 w 12191992"/>
                <a:gd name="connsiteY48" fmla="*/ 6358207 h 6857998"/>
                <a:gd name="connsiteX49" fmla="*/ 5211499 w 12191992"/>
                <a:gd name="connsiteY49" fmla="*/ 6529115 h 6857998"/>
                <a:gd name="connsiteX50" fmla="*/ 5040592 w 12191992"/>
                <a:gd name="connsiteY50" fmla="*/ 6358207 h 6857998"/>
                <a:gd name="connsiteX51" fmla="*/ 5211499 w 12191992"/>
                <a:gd name="connsiteY51" fmla="*/ 6187300 h 6857998"/>
                <a:gd name="connsiteX52" fmla="*/ 5211499 w 12191992"/>
                <a:gd name="connsiteY52" fmla="*/ 6134473 h 6857998"/>
                <a:gd name="connsiteX53" fmla="*/ 4987764 w 12191992"/>
                <a:gd name="connsiteY53" fmla="*/ 6358207 h 6857998"/>
                <a:gd name="connsiteX54" fmla="*/ 5211499 w 12191992"/>
                <a:gd name="connsiteY54" fmla="*/ 6581941 h 6857998"/>
                <a:gd name="connsiteX55" fmla="*/ 5435233 w 12191992"/>
                <a:gd name="connsiteY55" fmla="*/ 6358207 h 6857998"/>
                <a:gd name="connsiteX56" fmla="*/ 5211499 w 12191992"/>
                <a:gd name="connsiteY56" fmla="*/ 6134473 h 6857998"/>
                <a:gd name="connsiteX57" fmla="*/ 10381033 w 12191992"/>
                <a:gd name="connsiteY57" fmla="*/ 6048109 h 6857998"/>
                <a:gd name="connsiteX58" fmla="*/ 10551941 w 12191992"/>
                <a:gd name="connsiteY58" fmla="*/ 6219016 h 6857998"/>
                <a:gd name="connsiteX59" fmla="*/ 10381033 w 12191992"/>
                <a:gd name="connsiteY59" fmla="*/ 6389924 h 6857998"/>
                <a:gd name="connsiteX60" fmla="*/ 10210125 w 12191992"/>
                <a:gd name="connsiteY60" fmla="*/ 6219016 h 6857998"/>
                <a:gd name="connsiteX61" fmla="*/ 10381033 w 12191992"/>
                <a:gd name="connsiteY61" fmla="*/ 6048109 h 6857998"/>
                <a:gd name="connsiteX62" fmla="*/ 9358363 w 12191992"/>
                <a:gd name="connsiteY62" fmla="*/ 6033323 h 6857998"/>
                <a:gd name="connsiteX63" fmla="*/ 9299999 w 12191992"/>
                <a:gd name="connsiteY63" fmla="*/ 6091687 h 6857998"/>
                <a:gd name="connsiteX64" fmla="*/ 9358363 w 12191992"/>
                <a:gd name="connsiteY64" fmla="*/ 6150051 h 6857998"/>
                <a:gd name="connsiteX65" fmla="*/ 9416727 w 12191992"/>
                <a:gd name="connsiteY65" fmla="*/ 6091687 h 6857998"/>
                <a:gd name="connsiteX66" fmla="*/ 9358363 w 12191992"/>
                <a:gd name="connsiteY66" fmla="*/ 6033323 h 6857998"/>
                <a:gd name="connsiteX67" fmla="*/ 2315775 w 12191992"/>
                <a:gd name="connsiteY67" fmla="*/ 6007031 h 6857998"/>
                <a:gd name="connsiteX68" fmla="*/ 2257411 w 12191992"/>
                <a:gd name="connsiteY68" fmla="*/ 6065395 h 6857998"/>
                <a:gd name="connsiteX69" fmla="*/ 2315775 w 12191992"/>
                <a:gd name="connsiteY69" fmla="*/ 6123759 h 6857998"/>
                <a:gd name="connsiteX70" fmla="*/ 2374139 w 12191992"/>
                <a:gd name="connsiteY70" fmla="*/ 6065395 h 6857998"/>
                <a:gd name="connsiteX71" fmla="*/ 2315775 w 12191992"/>
                <a:gd name="connsiteY71" fmla="*/ 6007031 h 6857998"/>
                <a:gd name="connsiteX72" fmla="*/ 10381033 w 12191992"/>
                <a:gd name="connsiteY72" fmla="*/ 5995282 h 6857998"/>
                <a:gd name="connsiteX73" fmla="*/ 10157299 w 12191992"/>
                <a:gd name="connsiteY73" fmla="*/ 6219016 h 6857998"/>
                <a:gd name="connsiteX74" fmla="*/ 10381033 w 12191992"/>
                <a:gd name="connsiteY74" fmla="*/ 6442750 h 6857998"/>
                <a:gd name="connsiteX75" fmla="*/ 10604767 w 12191992"/>
                <a:gd name="connsiteY75" fmla="*/ 6219016 h 6857998"/>
                <a:gd name="connsiteX76" fmla="*/ 10381033 w 12191992"/>
                <a:gd name="connsiteY76" fmla="*/ 5995282 h 6857998"/>
                <a:gd name="connsiteX77" fmla="*/ 571548 w 12191992"/>
                <a:gd name="connsiteY77" fmla="*/ 5845771 h 6857998"/>
                <a:gd name="connsiteX78" fmla="*/ 944793 w 12191992"/>
                <a:gd name="connsiteY78" fmla="*/ 6219016 h 6857998"/>
                <a:gd name="connsiteX79" fmla="*/ 571548 w 12191992"/>
                <a:gd name="connsiteY79" fmla="*/ 6592261 h 6857998"/>
                <a:gd name="connsiteX80" fmla="*/ 198303 w 12191992"/>
                <a:gd name="connsiteY80" fmla="*/ 6219016 h 6857998"/>
                <a:gd name="connsiteX81" fmla="*/ 571548 w 12191992"/>
                <a:gd name="connsiteY81" fmla="*/ 5845771 h 6857998"/>
                <a:gd name="connsiteX82" fmla="*/ 11504421 w 12191992"/>
                <a:gd name="connsiteY82" fmla="*/ 5777332 h 6857998"/>
                <a:gd name="connsiteX83" fmla="*/ 11877666 w 12191992"/>
                <a:gd name="connsiteY83" fmla="*/ 6150577 h 6857998"/>
                <a:gd name="connsiteX84" fmla="*/ 11504421 w 12191992"/>
                <a:gd name="connsiteY84" fmla="*/ 6523822 h 6857998"/>
                <a:gd name="connsiteX85" fmla="*/ 11131176 w 12191992"/>
                <a:gd name="connsiteY85" fmla="*/ 6150577 h 6857998"/>
                <a:gd name="connsiteX86" fmla="*/ 11504421 w 12191992"/>
                <a:gd name="connsiteY86" fmla="*/ 5777332 h 6857998"/>
                <a:gd name="connsiteX87" fmla="*/ 1295659 w 12191992"/>
                <a:gd name="connsiteY87" fmla="*/ 5748152 h 6857998"/>
                <a:gd name="connsiteX88" fmla="*/ 1237295 w 12191992"/>
                <a:gd name="connsiteY88" fmla="*/ 5806516 h 6857998"/>
                <a:gd name="connsiteX89" fmla="*/ 1295659 w 12191992"/>
                <a:gd name="connsiteY89" fmla="*/ 5864880 h 6857998"/>
                <a:gd name="connsiteX90" fmla="*/ 1354023 w 12191992"/>
                <a:gd name="connsiteY90" fmla="*/ 5806516 h 6857998"/>
                <a:gd name="connsiteX91" fmla="*/ 1295659 w 12191992"/>
                <a:gd name="connsiteY91" fmla="*/ 5748152 h 6857998"/>
                <a:gd name="connsiteX92" fmla="*/ 10884008 w 12191992"/>
                <a:gd name="connsiteY92" fmla="*/ 5730403 h 6857998"/>
                <a:gd name="connsiteX93" fmla="*/ 10825644 w 12191992"/>
                <a:gd name="connsiteY93" fmla="*/ 5788767 h 6857998"/>
                <a:gd name="connsiteX94" fmla="*/ 10884008 w 12191992"/>
                <a:gd name="connsiteY94" fmla="*/ 5847131 h 6857998"/>
                <a:gd name="connsiteX95" fmla="*/ 10942372 w 12191992"/>
                <a:gd name="connsiteY95" fmla="*/ 5788767 h 6857998"/>
                <a:gd name="connsiteX96" fmla="*/ 10884008 w 12191992"/>
                <a:gd name="connsiteY96" fmla="*/ 5730403 h 6857998"/>
                <a:gd name="connsiteX97" fmla="*/ 571548 w 12191992"/>
                <a:gd name="connsiteY97" fmla="*/ 5730403 h 6857998"/>
                <a:gd name="connsiteX98" fmla="*/ 82935 w 12191992"/>
                <a:gd name="connsiteY98" fmla="*/ 6219016 h 6857998"/>
                <a:gd name="connsiteX99" fmla="*/ 571548 w 12191992"/>
                <a:gd name="connsiteY99" fmla="*/ 6707629 h 6857998"/>
                <a:gd name="connsiteX100" fmla="*/ 1060160 w 12191992"/>
                <a:gd name="connsiteY100" fmla="*/ 6219016 h 6857998"/>
                <a:gd name="connsiteX101" fmla="*/ 571548 w 12191992"/>
                <a:gd name="connsiteY101" fmla="*/ 5730403 h 6857998"/>
                <a:gd name="connsiteX102" fmla="*/ 3140000 w 12191992"/>
                <a:gd name="connsiteY102" fmla="*/ 5717553 h 6857998"/>
                <a:gd name="connsiteX103" fmla="*/ 3310907 w 12191992"/>
                <a:gd name="connsiteY103" fmla="*/ 5888460 h 6857998"/>
                <a:gd name="connsiteX104" fmla="*/ 3140000 w 12191992"/>
                <a:gd name="connsiteY104" fmla="*/ 6059368 h 6857998"/>
                <a:gd name="connsiteX105" fmla="*/ 2969092 w 12191992"/>
                <a:gd name="connsiteY105" fmla="*/ 5888460 h 6857998"/>
                <a:gd name="connsiteX106" fmla="*/ 3140000 w 12191992"/>
                <a:gd name="connsiteY106" fmla="*/ 5717553 h 6857998"/>
                <a:gd name="connsiteX107" fmla="*/ 3841418 w 12191992"/>
                <a:gd name="connsiteY107" fmla="*/ 5704111 h 6857998"/>
                <a:gd name="connsiteX108" fmla="*/ 3783053 w 12191992"/>
                <a:gd name="connsiteY108" fmla="*/ 5762475 h 6857998"/>
                <a:gd name="connsiteX109" fmla="*/ 3841418 w 12191992"/>
                <a:gd name="connsiteY109" fmla="*/ 5820839 h 6857998"/>
                <a:gd name="connsiteX110" fmla="*/ 3899783 w 12191992"/>
                <a:gd name="connsiteY110" fmla="*/ 5762475 h 6857998"/>
                <a:gd name="connsiteX111" fmla="*/ 3841418 w 12191992"/>
                <a:gd name="connsiteY111" fmla="*/ 5704111 h 6857998"/>
                <a:gd name="connsiteX112" fmla="*/ 4653586 w 12191992"/>
                <a:gd name="connsiteY112" fmla="*/ 5689965 h 6857998"/>
                <a:gd name="connsiteX113" fmla="*/ 4595222 w 12191992"/>
                <a:gd name="connsiteY113" fmla="*/ 5748329 h 6857998"/>
                <a:gd name="connsiteX114" fmla="*/ 4653586 w 12191992"/>
                <a:gd name="connsiteY114" fmla="*/ 5806693 h 6857998"/>
                <a:gd name="connsiteX115" fmla="*/ 4711949 w 12191992"/>
                <a:gd name="connsiteY115" fmla="*/ 5748329 h 6857998"/>
                <a:gd name="connsiteX116" fmla="*/ 4653586 w 12191992"/>
                <a:gd name="connsiteY116" fmla="*/ 5689965 h 6857998"/>
                <a:gd name="connsiteX117" fmla="*/ 3140000 w 12191992"/>
                <a:gd name="connsiteY117" fmla="*/ 5664726 h 6857998"/>
                <a:gd name="connsiteX118" fmla="*/ 2916266 w 12191992"/>
                <a:gd name="connsiteY118" fmla="*/ 5888460 h 6857998"/>
                <a:gd name="connsiteX119" fmla="*/ 3140000 w 12191992"/>
                <a:gd name="connsiteY119" fmla="*/ 6112194 h 6857998"/>
                <a:gd name="connsiteX120" fmla="*/ 3363734 w 12191992"/>
                <a:gd name="connsiteY120" fmla="*/ 5888460 h 6857998"/>
                <a:gd name="connsiteX121" fmla="*/ 3140000 w 12191992"/>
                <a:gd name="connsiteY121" fmla="*/ 5664726 h 6857998"/>
                <a:gd name="connsiteX122" fmla="*/ 11504421 w 12191992"/>
                <a:gd name="connsiteY122" fmla="*/ 5661964 h 6857998"/>
                <a:gd name="connsiteX123" fmla="*/ 11015808 w 12191992"/>
                <a:gd name="connsiteY123" fmla="*/ 6150577 h 6857998"/>
                <a:gd name="connsiteX124" fmla="*/ 11504421 w 12191992"/>
                <a:gd name="connsiteY124" fmla="*/ 6639190 h 6857998"/>
                <a:gd name="connsiteX125" fmla="*/ 11993034 w 12191992"/>
                <a:gd name="connsiteY125" fmla="*/ 6150577 h 6857998"/>
                <a:gd name="connsiteX126" fmla="*/ 11504421 w 12191992"/>
                <a:gd name="connsiteY126" fmla="*/ 5661964 h 6857998"/>
                <a:gd name="connsiteX127" fmla="*/ 6872794 w 12191992"/>
                <a:gd name="connsiteY127" fmla="*/ 5560799 h 6857998"/>
                <a:gd name="connsiteX128" fmla="*/ 6814430 w 12191992"/>
                <a:gd name="connsiteY128" fmla="*/ 5619163 h 6857998"/>
                <a:gd name="connsiteX129" fmla="*/ 6872794 w 12191992"/>
                <a:gd name="connsiteY129" fmla="*/ 5677527 h 6857998"/>
                <a:gd name="connsiteX130" fmla="*/ 6931158 w 12191992"/>
                <a:gd name="connsiteY130" fmla="*/ 5619163 h 6857998"/>
                <a:gd name="connsiteX131" fmla="*/ 6872794 w 12191992"/>
                <a:gd name="connsiteY131" fmla="*/ 5560799 h 6857998"/>
                <a:gd name="connsiteX132" fmla="*/ 7355097 w 12191992"/>
                <a:gd name="connsiteY132" fmla="*/ 5503901 h 6857998"/>
                <a:gd name="connsiteX133" fmla="*/ 7526005 w 12191992"/>
                <a:gd name="connsiteY133" fmla="*/ 5674808 h 6857998"/>
                <a:gd name="connsiteX134" fmla="*/ 7355097 w 12191992"/>
                <a:gd name="connsiteY134" fmla="*/ 5845716 h 6857998"/>
                <a:gd name="connsiteX135" fmla="*/ 7184190 w 12191992"/>
                <a:gd name="connsiteY135" fmla="*/ 5674808 h 6857998"/>
                <a:gd name="connsiteX136" fmla="*/ 7355097 w 12191992"/>
                <a:gd name="connsiteY136" fmla="*/ 5503901 h 6857998"/>
                <a:gd name="connsiteX137" fmla="*/ 7355097 w 12191992"/>
                <a:gd name="connsiteY137" fmla="*/ 5451074 h 6857998"/>
                <a:gd name="connsiteX138" fmla="*/ 7131363 w 12191992"/>
                <a:gd name="connsiteY138" fmla="*/ 5674808 h 6857998"/>
                <a:gd name="connsiteX139" fmla="*/ 7355097 w 12191992"/>
                <a:gd name="connsiteY139" fmla="*/ 5898542 h 6857998"/>
                <a:gd name="connsiteX140" fmla="*/ 7578831 w 12191992"/>
                <a:gd name="connsiteY140" fmla="*/ 5674808 h 6857998"/>
                <a:gd name="connsiteX141" fmla="*/ 7355097 w 12191992"/>
                <a:gd name="connsiteY141" fmla="*/ 5451074 h 6857998"/>
                <a:gd name="connsiteX142" fmla="*/ 8320366 w 12191992"/>
                <a:gd name="connsiteY142" fmla="*/ 5412451 h 6857998"/>
                <a:gd name="connsiteX143" fmla="*/ 8855385 w 12191992"/>
                <a:gd name="connsiteY143" fmla="*/ 5947470 h 6857998"/>
                <a:gd name="connsiteX144" fmla="*/ 8320366 w 12191992"/>
                <a:gd name="connsiteY144" fmla="*/ 6482489 h 6857998"/>
                <a:gd name="connsiteX145" fmla="*/ 7785347 w 12191992"/>
                <a:gd name="connsiteY145" fmla="*/ 5947470 h 6857998"/>
                <a:gd name="connsiteX146" fmla="*/ 8320366 w 12191992"/>
                <a:gd name="connsiteY146" fmla="*/ 5412451 h 6857998"/>
                <a:gd name="connsiteX147" fmla="*/ 8320366 w 12191992"/>
                <a:gd name="connsiteY147" fmla="*/ 5247080 h 6857998"/>
                <a:gd name="connsiteX148" fmla="*/ 7619976 w 12191992"/>
                <a:gd name="connsiteY148" fmla="*/ 5947470 h 6857998"/>
                <a:gd name="connsiteX149" fmla="*/ 8320366 w 12191992"/>
                <a:gd name="connsiteY149" fmla="*/ 6647860 h 6857998"/>
                <a:gd name="connsiteX150" fmla="*/ 9020756 w 12191992"/>
                <a:gd name="connsiteY150" fmla="*/ 5947470 h 6857998"/>
                <a:gd name="connsiteX151" fmla="*/ 8320366 w 12191992"/>
                <a:gd name="connsiteY151" fmla="*/ 5247080 h 6857998"/>
                <a:gd name="connsiteX152" fmla="*/ 303352 w 12191992"/>
                <a:gd name="connsiteY152" fmla="*/ 5110757 h 6857998"/>
                <a:gd name="connsiteX153" fmla="*/ 244988 w 12191992"/>
                <a:gd name="connsiteY153" fmla="*/ 5169121 h 6857998"/>
                <a:gd name="connsiteX154" fmla="*/ 303352 w 12191992"/>
                <a:gd name="connsiteY154" fmla="*/ 5227485 h 6857998"/>
                <a:gd name="connsiteX155" fmla="*/ 361716 w 12191992"/>
                <a:gd name="connsiteY155" fmla="*/ 5169121 h 6857998"/>
                <a:gd name="connsiteX156" fmla="*/ 303352 w 12191992"/>
                <a:gd name="connsiteY156" fmla="*/ 5110757 h 6857998"/>
                <a:gd name="connsiteX157" fmla="*/ 11486252 w 12191992"/>
                <a:gd name="connsiteY157" fmla="*/ 5056433 h 6857998"/>
                <a:gd name="connsiteX158" fmla="*/ 11657160 w 12191992"/>
                <a:gd name="connsiteY158" fmla="*/ 5227340 h 6857998"/>
                <a:gd name="connsiteX159" fmla="*/ 11486252 w 12191992"/>
                <a:gd name="connsiteY159" fmla="*/ 5398248 h 6857998"/>
                <a:gd name="connsiteX160" fmla="*/ 11315344 w 12191992"/>
                <a:gd name="connsiteY160" fmla="*/ 5227340 h 6857998"/>
                <a:gd name="connsiteX161" fmla="*/ 11486252 w 12191992"/>
                <a:gd name="connsiteY161" fmla="*/ 5056433 h 6857998"/>
                <a:gd name="connsiteX162" fmla="*/ 6197508 w 12191992"/>
                <a:gd name="connsiteY162" fmla="*/ 5036684 h 6857998"/>
                <a:gd name="connsiteX163" fmla="*/ 6570753 w 12191992"/>
                <a:gd name="connsiteY163" fmla="*/ 5409929 h 6857998"/>
                <a:gd name="connsiteX164" fmla="*/ 6197508 w 12191992"/>
                <a:gd name="connsiteY164" fmla="*/ 5783174 h 6857998"/>
                <a:gd name="connsiteX165" fmla="*/ 5824265 w 12191992"/>
                <a:gd name="connsiteY165" fmla="*/ 5409929 h 6857998"/>
                <a:gd name="connsiteX166" fmla="*/ 6197508 w 12191992"/>
                <a:gd name="connsiteY166" fmla="*/ 5036684 h 6857998"/>
                <a:gd name="connsiteX167" fmla="*/ 11486252 w 12191992"/>
                <a:gd name="connsiteY167" fmla="*/ 5003606 h 6857998"/>
                <a:gd name="connsiteX168" fmla="*/ 11262518 w 12191992"/>
                <a:gd name="connsiteY168" fmla="*/ 5227340 h 6857998"/>
                <a:gd name="connsiteX169" fmla="*/ 11486252 w 12191992"/>
                <a:gd name="connsiteY169" fmla="*/ 5451074 h 6857998"/>
                <a:gd name="connsiteX170" fmla="*/ 11709986 w 12191992"/>
                <a:gd name="connsiteY170" fmla="*/ 5227340 h 6857998"/>
                <a:gd name="connsiteX171" fmla="*/ 11486252 w 12191992"/>
                <a:gd name="connsiteY171" fmla="*/ 5003606 h 6857998"/>
                <a:gd name="connsiteX172" fmla="*/ 6197508 w 12191992"/>
                <a:gd name="connsiteY172" fmla="*/ 4921316 h 6857998"/>
                <a:gd name="connsiteX173" fmla="*/ 5708899 w 12191992"/>
                <a:gd name="connsiteY173" fmla="*/ 5409929 h 6857998"/>
                <a:gd name="connsiteX174" fmla="*/ 6197508 w 12191992"/>
                <a:gd name="connsiteY174" fmla="*/ 5898542 h 6857998"/>
                <a:gd name="connsiteX175" fmla="*/ 6686121 w 12191992"/>
                <a:gd name="connsiteY175" fmla="*/ 5409929 h 6857998"/>
                <a:gd name="connsiteX176" fmla="*/ 6197508 w 12191992"/>
                <a:gd name="connsiteY176" fmla="*/ 4921316 h 6857998"/>
                <a:gd name="connsiteX177" fmla="*/ 5335706 w 12191992"/>
                <a:gd name="connsiteY177" fmla="*/ 4874206 h 6857998"/>
                <a:gd name="connsiteX178" fmla="*/ 5506612 w 12191992"/>
                <a:gd name="connsiteY178" fmla="*/ 5045113 h 6857998"/>
                <a:gd name="connsiteX179" fmla="*/ 5335706 w 12191992"/>
                <a:gd name="connsiteY179" fmla="*/ 5216021 h 6857998"/>
                <a:gd name="connsiteX180" fmla="*/ 5164797 w 12191992"/>
                <a:gd name="connsiteY180" fmla="*/ 5045113 h 6857998"/>
                <a:gd name="connsiteX181" fmla="*/ 5335706 w 12191992"/>
                <a:gd name="connsiteY181" fmla="*/ 4874206 h 6857998"/>
                <a:gd name="connsiteX182" fmla="*/ 9954611 w 12191992"/>
                <a:gd name="connsiteY182" fmla="*/ 4873835 h 6857998"/>
                <a:gd name="connsiteX183" fmla="*/ 10327856 w 12191992"/>
                <a:gd name="connsiteY183" fmla="*/ 5247080 h 6857998"/>
                <a:gd name="connsiteX184" fmla="*/ 9954611 w 12191992"/>
                <a:gd name="connsiteY184" fmla="*/ 5620325 h 6857998"/>
                <a:gd name="connsiteX185" fmla="*/ 9581366 w 12191992"/>
                <a:gd name="connsiteY185" fmla="*/ 5247080 h 6857998"/>
                <a:gd name="connsiteX186" fmla="*/ 9954611 w 12191992"/>
                <a:gd name="connsiteY186" fmla="*/ 4873835 h 6857998"/>
                <a:gd name="connsiteX187" fmla="*/ 4543637 w 12191992"/>
                <a:gd name="connsiteY187" fmla="*/ 4866378 h 6857998"/>
                <a:gd name="connsiteX188" fmla="*/ 4485272 w 12191992"/>
                <a:gd name="connsiteY188" fmla="*/ 4924742 h 6857998"/>
                <a:gd name="connsiteX189" fmla="*/ 4543637 w 12191992"/>
                <a:gd name="connsiteY189" fmla="*/ 4983106 h 6857998"/>
                <a:gd name="connsiteX190" fmla="*/ 4602001 w 12191992"/>
                <a:gd name="connsiteY190" fmla="*/ 4924742 h 6857998"/>
                <a:gd name="connsiteX191" fmla="*/ 4543637 w 12191992"/>
                <a:gd name="connsiteY191" fmla="*/ 4866378 h 6857998"/>
                <a:gd name="connsiteX192" fmla="*/ 5335707 w 12191992"/>
                <a:gd name="connsiteY192" fmla="*/ 4821379 h 6857998"/>
                <a:gd name="connsiteX193" fmla="*/ 5111973 w 12191992"/>
                <a:gd name="connsiteY193" fmla="*/ 5045113 h 6857998"/>
                <a:gd name="connsiteX194" fmla="*/ 5335707 w 12191992"/>
                <a:gd name="connsiteY194" fmla="*/ 5268847 h 6857998"/>
                <a:gd name="connsiteX195" fmla="*/ 5559439 w 12191992"/>
                <a:gd name="connsiteY195" fmla="*/ 5045113 h 6857998"/>
                <a:gd name="connsiteX196" fmla="*/ 5335707 w 12191992"/>
                <a:gd name="connsiteY196" fmla="*/ 4821379 h 6857998"/>
                <a:gd name="connsiteX197" fmla="*/ 1828996 w 12191992"/>
                <a:gd name="connsiteY197" fmla="*/ 4807837 h 6857998"/>
                <a:gd name="connsiteX198" fmla="*/ 1770632 w 12191992"/>
                <a:gd name="connsiteY198" fmla="*/ 4866201 h 6857998"/>
                <a:gd name="connsiteX199" fmla="*/ 1828996 w 12191992"/>
                <a:gd name="connsiteY199" fmla="*/ 4924565 h 6857998"/>
                <a:gd name="connsiteX200" fmla="*/ 1887360 w 12191992"/>
                <a:gd name="connsiteY200" fmla="*/ 4866201 h 6857998"/>
                <a:gd name="connsiteX201" fmla="*/ 1828996 w 12191992"/>
                <a:gd name="connsiteY201" fmla="*/ 4807837 h 6857998"/>
                <a:gd name="connsiteX202" fmla="*/ 9954611 w 12191992"/>
                <a:gd name="connsiteY202" fmla="*/ 4758467 h 6857998"/>
                <a:gd name="connsiteX203" fmla="*/ 9465998 w 12191992"/>
                <a:gd name="connsiteY203" fmla="*/ 5247080 h 6857998"/>
                <a:gd name="connsiteX204" fmla="*/ 9954611 w 12191992"/>
                <a:gd name="connsiteY204" fmla="*/ 5735693 h 6857998"/>
                <a:gd name="connsiteX205" fmla="*/ 10443224 w 12191992"/>
                <a:gd name="connsiteY205" fmla="*/ 5247080 h 6857998"/>
                <a:gd name="connsiteX206" fmla="*/ 9954611 w 12191992"/>
                <a:gd name="connsiteY206" fmla="*/ 4758467 h 6857998"/>
                <a:gd name="connsiteX207" fmla="*/ 3477730 w 12191992"/>
                <a:gd name="connsiteY207" fmla="*/ 4732616 h 6857998"/>
                <a:gd name="connsiteX208" fmla="*/ 3850973 w 12191992"/>
                <a:gd name="connsiteY208" fmla="*/ 5105861 h 6857998"/>
                <a:gd name="connsiteX209" fmla="*/ 3477730 w 12191992"/>
                <a:gd name="connsiteY209" fmla="*/ 5479106 h 6857998"/>
                <a:gd name="connsiteX210" fmla="*/ 3104484 w 12191992"/>
                <a:gd name="connsiteY210" fmla="*/ 5105861 h 6857998"/>
                <a:gd name="connsiteX211" fmla="*/ 3477730 w 12191992"/>
                <a:gd name="connsiteY211" fmla="*/ 4732616 h 6857998"/>
                <a:gd name="connsiteX212" fmla="*/ 9299999 w 12191992"/>
                <a:gd name="connsiteY212" fmla="*/ 4682381 h 6857998"/>
                <a:gd name="connsiteX213" fmla="*/ 9241635 w 12191992"/>
                <a:gd name="connsiteY213" fmla="*/ 4740745 h 6857998"/>
                <a:gd name="connsiteX214" fmla="*/ 9299999 w 12191992"/>
                <a:gd name="connsiteY214" fmla="*/ 4799109 h 6857998"/>
                <a:gd name="connsiteX215" fmla="*/ 9358363 w 12191992"/>
                <a:gd name="connsiteY215" fmla="*/ 4740745 h 6857998"/>
                <a:gd name="connsiteX216" fmla="*/ 9299999 w 12191992"/>
                <a:gd name="connsiteY216" fmla="*/ 4682381 h 6857998"/>
                <a:gd name="connsiteX217" fmla="*/ 1843484 w 12191992"/>
                <a:gd name="connsiteY217" fmla="*/ 4655758 h 6857998"/>
                <a:gd name="connsiteX218" fmla="*/ 2378505 w 12191992"/>
                <a:gd name="connsiteY218" fmla="*/ 5190777 h 6857998"/>
                <a:gd name="connsiteX219" fmla="*/ 1843484 w 12191992"/>
                <a:gd name="connsiteY219" fmla="*/ 5725796 h 6857998"/>
                <a:gd name="connsiteX220" fmla="*/ 1308465 w 12191992"/>
                <a:gd name="connsiteY220" fmla="*/ 5190777 h 6857998"/>
                <a:gd name="connsiteX221" fmla="*/ 1843484 w 12191992"/>
                <a:gd name="connsiteY221" fmla="*/ 4655758 h 6857998"/>
                <a:gd name="connsiteX222" fmla="*/ 8396038 w 12191992"/>
                <a:gd name="connsiteY222" fmla="*/ 4617248 h 6857998"/>
                <a:gd name="connsiteX223" fmla="*/ 8337674 w 12191992"/>
                <a:gd name="connsiteY223" fmla="*/ 4675612 h 6857998"/>
                <a:gd name="connsiteX224" fmla="*/ 8396038 w 12191992"/>
                <a:gd name="connsiteY224" fmla="*/ 4733976 h 6857998"/>
                <a:gd name="connsiteX225" fmla="*/ 8454402 w 12191992"/>
                <a:gd name="connsiteY225" fmla="*/ 4675612 h 6857998"/>
                <a:gd name="connsiteX226" fmla="*/ 8396038 w 12191992"/>
                <a:gd name="connsiteY226" fmla="*/ 4617248 h 6857998"/>
                <a:gd name="connsiteX227" fmla="*/ 3477732 w 12191992"/>
                <a:gd name="connsiteY227" fmla="*/ 4617248 h 6857998"/>
                <a:gd name="connsiteX228" fmla="*/ 2989118 w 12191992"/>
                <a:gd name="connsiteY228" fmla="*/ 5105861 h 6857998"/>
                <a:gd name="connsiteX229" fmla="*/ 3477732 w 12191992"/>
                <a:gd name="connsiteY229" fmla="*/ 5594474 h 6857998"/>
                <a:gd name="connsiteX230" fmla="*/ 3966343 w 12191992"/>
                <a:gd name="connsiteY230" fmla="*/ 5105861 h 6857998"/>
                <a:gd name="connsiteX231" fmla="*/ 3477732 w 12191992"/>
                <a:gd name="connsiteY231" fmla="*/ 4617248 h 6857998"/>
                <a:gd name="connsiteX232" fmla="*/ 2789202 w 12191992"/>
                <a:gd name="connsiteY232" fmla="*/ 4577701 h 6857998"/>
                <a:gd name="connsiteX233" fmla="*/ 2730840 w 12191992"/>
                <a:gd name="connsiteY233" fmla="*/ 4636065 h 6857998"/>
                <a:gd name="connsiteX234" fmla="*/ 2789202 w 12191992"/>
                <a:gd name="connsiteY234" fmla="*/ 4694429 h 6857998"/>
                <a:gd name="connsiteX235" fmla="*/ 2847566 w 12191992"/>
                <a:gd name="connsiteY235" fmla="*/ 4636065 h 6857998"/>
                <a:gd name="connsiteX236" fmla="*/ 2789202 w 12191992"/>
                <a:gd name="connsiteY236" fmla="*/ 4577701 h 6857998"/>
                <a:gd name="connsiteX237" fmla="*/ 1843484 w 12191992"/>
                <a:gd name="connsiteY237" fmla="*/ 4490387 h 6857998"/>
                <a:gd name="connsiteX238" fmla="*/ 1143094 w 12191992"/>
                <a:gd name="connsiteY238" fmla="*/ 5190777 h 6857998"/>
                <a:gd name="connsiteX239" fmla="*/ 1843484 w 12191992"/>
                <a:gd name="connsiteY239" fmla="*/ 5891167 h 6857998"/>
                <a:gd name="connsiteX240" fmla="*/ 2543876 w 12191992"/>
                <a:gd name="connsiteY240" fmla="*/ 5190777 h 6857998"/>
                <a:gd name="connsiteX241" fmla="*/ 1843484 w 12191992"/>
                <a:gd name="connsiteY241" fmla="*/ 4490387 h 6857998"/>
                <a:gd name="connsiteX242" fmla="*/ 7501072 w 12191992"/>
                <a:gd name="connsiteY242" fmla="*/ 4460699 h 6857998"/>
                <a:gd name="connsiteX243" fmla="*/ 7671980 w 12191992"/>
                <a:gd name="connsiteY243" fmla="*/ 4631606 h 6857998"/>
                <a:gd name="connsiteX244" fmla="*/ 7501072 w 12191992"/>
                <a:gd name="connsiteY244" fmla="*/ 4802514 h 6857998"/>
                <a:gd name="connsiteX245" fmla="*/ 7330165 w 12191992"/>
                <a:gd name="connsiteY245" fmla="*/ 4631606 h 6857998"/>
                <a:gd name="connsiteX246" fmla="*/ 7501072 w 12191992"/>
                <a:gd name="connsiteY246" fmla="*/ 4460699 h 6857998"/>
                <a:gd name="connsiteX247" fmla="*/ 7501072 w 12191992"/>
                <a:gd name="connsiteY247" fmla="*/ 4407872 h 6857998"/>
                <a:gd name="connsiteX248" fmla="*/ 7277338 w 12191992"/>
                <a:gd name="connsiteY248" fmla="*/ 4631606 h 6857998"/>
                <a:gd name="connsiteX249" fmla="*/ 7501072 w 12191992"/>
                <a:gd name="connsiteY249" fmla="*/ 4855340 h 6857998"/>
                <a:gd name="connsiteX250" fmla="*/ 7724806 w 12191992"/>
                <a:gd name="connsiteY250" fmla="*/ 4631606 h 6857998"/>
                <a:gd name="connsiteX251" fmla="*/ 7501072 w 12191992"/>
                <a:gd name="connsiteY251" fmla="*/ 4407872 h 6857998"/>
                <a:gd name="connsiteX252" fmla="*/ 11208 w 12191992"/>
                <a:gd name="connsiteY252" fmla="*/ 4363826 h 6857998"/>
                <a:gd name="connsiteX253" fmla="*/ 182116 w 12191992"/>
                <a:gd name="connsiteY253" fmla="*/ 4534733 h 6857998"/>
                <a:gd name="connsiteX254" fmla="*/ 11208 w 12191992"/>
                <a:gd name="connsiteY254" fmla="*/ 4705641 h 6857998"/>
                <a:gd name="connsiteX255" fmla="*/ 0 w 12191992"/>
                <a:gd name="connsiteY255" fmla="*/ 4703378 h 6857998"/>
                <a:gd name="connsiteX256" fmla="*/ 0 w 12191992"/>
                <a:gd name="connsiteY256" fmla="*/ 4366089 h 6857998"/>
                <a:gd name="connsiteX257" fmla="*/ 1024191 w 12191992"/>
                <a:gd name="connsiteY257" fmla="*/ 4319480 h 6857998"/>
                <a:gd name="connsiteX258" fmla="*/ 1195099 w 12191992"/>
                <a:gd name="connsiteY258" fmla="*/ 4490387 h 6857998"/>
                <a:gd name="connsiteX259" fmla="*/ 1024191 w 12191992"/>
                <a:gd name="connsiteY259" fmla="*/ 4661295 h 6857998"/>
                <a:gd name="connsiteX260" fmla="*/ 853283 w 12191992"/>
                <a:gd name="connsiteY260" fmla="*/ 4490387 h 6857998"/>
                <a:gd name="connsiteX261" fmla="*/ 1024191 w 12191992"/>
                <a:gd name="connsiteY261" fmla="*/ 4319480 h 6857998"/>
                <a:gd name="connsiteX262" fmla="*/ 11242362 w 12191992"/>
                <a:gd name="connsiteY262" fmla="*/ 4318419 h 6857998"/>
                <a:gd name="connsiteX263" fmla="*/ 11183998 w 12191992"/>
                <a:gd name="connsiteY263" fmla="*/ 4376783 h 6857998"/>
                <a:gd name="connsiteX264" fmla="*/ 11242362 w 12191992"/>
                <a:gd name="connsiteY264" fmla="*/ 4435147 h 6857998"/>
                <a:gd name="connsiteX265" fmla="*/ 11300726 w 12191992"/>
                <a:gd name="connsiteY265" fmla="*/ 4376783 h 6857998"/>
                <a:gd name="connsiteX266" fmla="*/ 11242362 w 12191992"/>
                <a:gd name="connsiteY266" fmla="*/ 4318419 h 6857998"/>
                <a:gd name="connsiteX267" fmla="*/ 1024190 w 12191992"/>
                <a:gd name="connsiteY267" fmla="*/ 4266653 h 6857998"/>
                <a:gd name="connsiteX268" fmla="*/ 800457 w 12191992"/>
                <a:gd name="connsiteY268" fmla="*/ 4490387 h 6857998"/>
                <a:gd name="connsiteX269" fmla="*/ 1024190 w 12191992"/>
                <a:gd name="connsiteY269" fmla="*/ 4714121 h 6857998"/>
                <a:gd name="connsiteX270" fmla="*/ 1247924 w 12191992"/>
                <a:gd name="connsiteY270" fmla="*/ 4490387 h 6857998"/>
                <a:gd name="connsiteX271" fmla="*/ 1024190 w 12191992"/>
                <a:gd name="connsiteY271" fmla="*/ 4266653 h 6857998"/>
                <a:gd name="connsiteX272" fmla="*/ 6625244 w 12191992"/>
                <a:gd name="connsiteY272" fmla="*/ 4157691 h 6857998"/>
                <a:gd name="connsiteX273" fmla="*/ 6566880 w 12191992"/>
                <a:gd name="connsiteY273" fmla="*/ 4216055 h 6857998"/>
                <a:gd name="connsiteX274" fmla="*/ 6625244 w 12191992"/>
                <a:gd name="connsiteY274" fmla="*/ 4274419 h 6857998"/>
                <a:gd name="connsiteX275" fmla="*/ 6683608 w 12191992"/>
                <a:gd name="connsiteY275" fmla="*/ 4216055 h 6857998"/>
                <a:gd name="connsiteX276" fmla="*/ 6625244 w 12191992"/>
                <a:gd name="connsiteY276" fmla="*/ 4157691 h 6857998"/>
                <a:gd name="connsiteX277" fmla="*/ 9865955 w 12191992"/>
                <a:gd name="connsiteY277" fmla="*/ 4091044 h 6857998"/>
                <a:gd name="connsiteX278" fmla="*/ 10036863 w 12191992"/>
                <a:gd name="connsiteY278" fmla="*/ 4261951 h 6857998"/>
                <a:gd name="connsiteX279" fmla="*/ 9865955 w 12191992"/>
                <a:gd name="connsiteY279" fmla="*/ 4432859 h 6857998"/>
                <a:gd name="connsiteX280" fmla="*/ 9695047 w 12191992"/>
                <a:gd name="connsiteY280" fmla="*/ 4261951 h 6857998"/>
                <a:gd name="connsiteX281" fmla="*/ 9865955 w 12191992"/>
                <a:gd name="connsiteY281" fmla="*/ 4091044 h 6857998"/>
                <a:gd name="connsiteX282" fmla="*/ 9865955 w 12191992"/>
                <a:gd name="connsiteY282" fmla="*/ 4038217 h 6857998"/>
                <a:gd name="connsiteX283" fmla="*/ 9642221 w 12191992"/>
                <a:gd name="connsiteY283" fmla="*/ 4261951 h 6857998"/>
                <a:gd name="connsiteX284" fmla="*/ 9865955 w 12191992"/>
                <a:gd name="connsiteY284" fmla="*/ 4485685 h 6857998"/>
                <a:gd name="connsiteX285" fmla="*/ 10089689 w 12191992"/>
                <a:gd name="connsiteY285" fmla="*/ 4261951 h 6857998"/>
                <a:gd name="connsiteX286" fmla="*/ 9865955 w 12191992"/>
                <a:gd name="connsiteY286" fmla="*/ 4038217 h 6857998"/>
                <a:gd name="connsiteX287" fmla="*/ 12191992 w 12191992"/>
                <a:gd name="connsiteY287" fmla="*/ 4003459 h 6857998"/>
                <a:gd name="connsiteX288" fmla="*/ 12191992 w 12191992"/>
                <a:gd name="connsiteY288" fmla="*/ 4729995 h 6857998"/>
                <a:gd name="connsiteX289" fmla="*/ 12129643 w 12191992"/>
                <a:gd name="connsiteY289" fmla="*/ 4710641 h 6857998"/>
                <a:gd name="connsiteX290" fmla="*/ 11901682 w 12191992"/>
                <a:gd name="connsiteY290" fmla="*/ 4366727 h 6857998"/>
                <a:gd name="connsiteX291" fmla="*/ 12129643 w 12191992"/>
                <a:gd name="connsiteY291" fmla="*/ 4022813 h 6857998"/>
                <a:gd name="connsiteX292" fmla="*/ 2930752 w 12191992"/>
                <a:gd name="connsiteY292" fmla="*/ 3989552 h 6857998"/>
                <a:gd name="connsiteX293" fmla="*/ 2872388 w 12191992"/>
                <a:gd name="connsiteY293" fmla="*/ 4047916 h 6857998"/>
                <a:gd name="connsiteX294" fmla="*/ 2930752 w 12191992"/>
                <a:gd name="connsiteY294" fmla="*/ 4106280 h 6857998"/>
                <a:gd name="connsiteX295" fmla="*/ 2989116 w 12191992"/>
                <a:gd name="connsiteY295" fmla="*/ 4047916 h 6857998"/>
                <a:gd name="connsiteX296" fmla="*/ 2930752 w 12191992"/>
                <a:gd name="connsiteY296" fmla="*/ 3989552 h 6857998"/>
                <a:gd name="connsiteX297" fmla="*/ 7403730 w 12191992"/>
                <a:gd name="connsiteY297" fmla="*/ 3979853 h 6857998"/>
                <a:gd name="connsiteX298" fmla="*/ 7345366 w 12191992"/>
                <a:gd name="connsiteY298" fmla="*/ 4038217 h 6857998"/>
                <a:gd name="connsiteX299" fmla="*/ 7403730 w 12191992"/>
                <a:gd name="connsiteY299" fmla="*/ 4096581 h 6857998"/>
                <a:gd name="connsiteX300" fmla="*/ 7462094 w 12191992"/>
                <a:gd name="connsiteY300" fmla="*/ 4038217 h 6857998"/>
                <a:gd name="connsiteX301" fmla="*/ 7403730 w 12191992"/>
                <a:gd name="connsiteY301" fmla="*/ 3979853 h 6857998"/>
                <a:gd name="connsiteX302" fmla="*/ 4120312 w 12191992"/>
                <a:gd name="connsiteY302" fmla="*/ 3967123 h 6857998"/>
                <a:gd name="connsiteX303" fmla="*/ 4291216 w 12191992"/>
                <a:gd name="connsiteY303" fmla="*/ 4138030 h 6857998"/>
                <a:gd name="connsiteX304" fmla="*/ 4120312 w 12191992"/>
                <a:gd name="connsiteY304" fmla="*/ 4308938 h 6857998"/>
                <a:gd name="connsiteX305" fmla="*/ 3949405 w 12191992"/>
                <a:gd name="connsiteY305" fmla="*/ 4138030 h 6857998"/>
                <a:gd name="connsiteX306" fmla="*/ 4120312 w 12191992"/>
                <a:gd name="connsiteY306" fmla="*/ 3967123 h 6857998"/>
                <a:gd name="connsiteX307" fmla="*/ 1796892 w 12191992"/>
                <a:gd name="connsiteY307" fmla="*/ 3940306 h 6857998"/>
                <a:gd name="connsiteX308" fmla="*/ 1738528 w 12191992"/>
                <a:gd name="connsiteY308" fmla="*/ 3998670 h 6857998"/>
                <a:gd name="connsiteX309" fmla="*/ 1796892 w 12191992"/>
                <a:gd name="connsiteY309" fmla="*/ 4057034 h 6857998"/>
                <a:gd name="connsiteX310" fmla="*/ 1855256 w 12191992"/>
                <a:gd name="connsiteY310" fmla="*/ 3998670 h 6857998"/>
                <a:gd name="connsiteX311" fmla="*/ 1796892 w 12191992"/>
                <a:gd name="connsiteY311" fmla="*/ 3940306 h 6857998"/>
                <a:gd name="connsiteX312" fmla="*/ 2872388 w 12191992"/>
                <a:gd name="connsiteY312" fmla="*/ 3917747 h 6857998"/>
                <a:gd name="connsiteX313" fmla="*/ 3043295 w 12191992"/>
                <a:gd name="connsiteY313" fmla="*/ 4088654 h 6857998"/>
                <a:gd name="connsiteX314" fmla="*/ 2872388 w 12191992"/>
                <a:gd name="connsiteY314" fmla="*/ 4259562 h 6857998"/>
                <a:gd name="connsiteX315" fmla="*/ 2701481 w 12191992"/>
                <a:gd name="connsiteY315" fmla="*/ 4088654 h 6857998"/>
                <a:gd name="connsiteX316" fmla="*/ 2872388 w 12191992"/>
                <a:gd name="connsiteY316" fmla="*/ 3917747 h 6857998"/>
                <a:gd name="connsiteX317" fmla="*/ 4120313 w 12191992"/>
                <a:gd name="connsiteY317" fmla="*/ 3914296 h 6857998"/>
                <a:gd name="connsiteX318" fmla="*/ 3896578 w 12191992"/>
                <a:gd name="connsiteY318" fmla="*/ 4138030 h 6857998"/>
                <a:gd name="connsiteX319" fmla="*/ 4120313 w 12191992"/>
                <a:gd name="connsiteY319" fmla="*/ 4361764 h 6857998"/>
                <a:gd name="connsiteX320" fmla="*/ 4344042 w 12191992"/>
                <a:gd name="connsiteY320" fmla="*/ 4138030 h 6857998"/>
                <a:gd name="connsiteX321" fmla="*/ 4120313 w 12191992"/>
                <a:gd name="connsiteY321" fmla="*/ 3914296 h 6857998"/>
                <a:gd name="connsiteX322" fmla="*/ 8324018 w 12191992"/>
                <a:gd name="connsiteY322" fmla="*/ 3872012 h 6857998"/>
                <a:gd name="connsiteX323" fmla="*/ 8494926 w 12191992"/>
                <a:gd name="connsiteY323" fmla="*/ 4042919 h 6857998"/>
                <a:gd name="connsiteX324" fmla="*/ 8324018 w 12191992"/>
                <a:gd name="connsiteY324" fmla="*/ 4213827 h 6857998"/>
                <a:gd name="connsiteX325" fmla="*/ 8153111 w 12191992"/>
                <a:gd name="connsiteY325" fmla="*/ 4042919 h 6857998"/>
                <a:gd name="connsiteX326" fmla="*/ 8324018 w 12191992"/>
                <a:gd name="connsiteY326" fmla="*/ 3872012 h 6857998"/>
                <a:gd name="connsiteX327" fmla="*/ 2872389 w 12191992"/>
                <a:gd name="connsiteY327" fmla="*/ 3864920 h 6857998"/>
                <a:gd name="connsiteX328" fmla="*/ 2648655 w 12191992"/>
                <a:gd name="connsiteY328" fmla="*/ 4088654 h 6857998"/>
                <a:gd name="connsiteX329" fmla="*/ 2872389 w 12191992"/>
                <a:gd name="connsiteY329" fmla="*/ 4312388 h 6857998"/>
                <a:gd name="connsiteX330" fmla="*/ 3096124 w 12191992"/>
                <a:gd name="connsiteY330" fmla="*/ 4088654 h 6857998"/>
                <a:gd name="connsiteX331" fmla="*/ 2872389 w 12191992"/>
                <a:gd name="connsiteY331" fmla="*/ 3864920 h 6857998"/>
                <a:gd name="connsiteX332" fmla="*/ 926848 w 12191992"/>
                <a:gd name="connsiteY332" fmla="*/ 3838634 h 6857998"/>
                <a:gd name="connsiteX333" fmla="*/ 868485 w 12191992"/>
                <a:gd name="connsiteY333" fmla="*/ 3896998 h 6857998"/>
                <a:gd name="connsiteX334" fmla="*/ 926848 w 12191992"/>
                <a:gd name="connsiteY334" fmla="*/ 3955362 h 6857998"/>
                <a:gd name="connsiteX335" fmla="*/ 985212 w 12191992"/>
                <a:gd name="connsiteY335" fmla="*/ 3896998 h 6857998"/>
                <a:gd name="connsiteX336" fmla="*/ 926848 w 12191992"/>
                <a:gd name="connsiteY336" fmla="*/ 3838634 h 6857998"/>
                <a:gd name="connsiteX337" fmla="*/ 8324018 w 12191992"/>
                <a:gd name="connsiteY337" fmla="*/ 3819185 h 6857998"/>
                <a:gd name="connsiteX338" fmla="*/ 8100284 w 12191992"/>
                <a:gd name="connsiteY338" fmla="*/ 4042919 h 6857998"/>
                <a:gd name="connsiteX339" fmla="*/ 8324018 w 12191992"/>
                <a:gd name="connsiteY339" fmla="*/ 4266653 h 6857998"/>
                <a:gd name="connsiteX340" fmla="*/ 8547752 w 12191992"/>
                <a:gd name="connsiteY340" fmla="*/ 4042919 h 6857998"/>
                <a:gd name="connsiteX341" fmla="*/ 8324018 w 12191992"/>
                <a:gd name="connsiteY341" fmla="*/ 3819185 h 6857998"/>
                <a:gd name="connsiteX342" fmla="*/ 5211499 w 12191992"/>
                <a:gd name="connsiteY342" fmla="*/ 3769748 h 6857998"/>
                <a:gd name="connsiteX343" fmla="*/ 5584742 w 12191992"/>
                <a:gd name="connsiteY343" fmla="*/ 4142993 h 6857998"/>
                <a:gd name="connsiteX344" fmla="*/ 5211499 w 12191992"/>
                <a:gd name="connsiteY344" fmla="*/ 4516238 h 6857998"/>
                <a:gd name="connsiteX345" fmla="*/ 4838250 w 12191992"/>
                <a:gd name="connsiteY345" fmla="*/ 4142993 h 6857998"/>
                <a:gd name="connsiteX346" fmla="*/ 5211499 w 12191992"/>
                <a:gd name="connsiteY346" fmla="*/ 3769748 h 6857998"/>
                <a:gd name="connsiteX347" fmla="*/ 11318274 w 12191992"/>
                <a:gd name="connsiteY347" fmla="*/ 3728512 h 6857998"/>
                <a:gd name="connsiteX348" fmla="*/ 11489182 w 12191992"/>
                <a:gd name="connsiteY348" fmla="*/ 3899419 h 6857998"/>
                <a:gd name="connsiteX349" fmla="*/ 11318274 w 12191992"/>
                <a:gd name="connsiteY349" fmla="*/ 4070327 h 6857998"/>
                <a:gd name="connsiteX350" fmla="*/ 11147366 w 12191992"/>
                <a:gd name="connsiteY350" fmla="*/ 3899419 h 6857998"/>
                <a:gd name="connsiteX351" fmla="*/ 11318274 w 12191992"/>
                <a:gd name="connsiteY351" fmla="*/ 3728512 h 6857998"/>
                <a:gd name="connsiteX352" fmla="*/ 10250054 w 12191992"/>
                <a:gd name="connsiteY352" fmla="*/ 3681024 h 6857998"/>
                <a:gd name="connsiteX353" fmla="*/ 10191690 w 12191992"/>
                <a:gd name="connsiteY353" fmla="*/ 3739388 h 6857998"/>
                <a:gd name="connsiteX354" fmla="*/ 10250054 w 12191992"/>
                <a:gd name="connsiteY354" fmla="*/ 3797752 h 6857998"/>
                <a:gd name="connsiteX355" fmla="*/ 10308418 w 12191992"/>
                <a:gd name="connsiteY355" fmla="*/ 3739388 h 6857998"/>
                <a:gd name="connsiteX356" fmla="*/ 10250054 w 12191992"/>
                <a:gd name="connsiteY356" fmla="*/ 3681024 h 6857998"/>
                <a:gd name="connsiteX357" fmla="*/ 8929375 w 12191992"/>
                <a:gd name="connsiteY357" fmla="*/ 3676933 h 6857998"/>
                <a:gd name="connsiteX358" fmla="*/ 8871011 w 12191992"/>
                <a:gd name="connsiteY358" fmla="*/ 3735297 h 6857998"/>
                <a:gd name="connsiteX359" fmla="*/ 8929375 w 12191992"/>
                <a:gd name="connsiteY359" fmla="*/ 3793661 h 6857998"/>
                <a:gd name="connsiteX360" fmla="*/ 8987739 w 12191992"/>
                <a:gd name="connsiteY360" fmla="*/ 3735297 h 6857998"/>
                <a:gd name="connsiteX361" fmla="*/ 8929375 w 12191992"/>
                <a:gd name="connsiteY361" fmla="*/ 3676933 h 6857998"/>
                <a:gd name="connsiteX362" fmla="*/ 11318274 w 12191992"/>
                <a:gd name="connsiteY362" fmla="*/ 3675685 h 6857998"/>
                <a:gd name="connsiteX363" fmla="*/ 11094540 w 12191992"/>
                <a:gd name="connsiteY363" fmla="*/ 3899419 h 6857998"/>
                <a:gd name="connsiteX364" fmla="*/ 11318274 w 12191992"/>
                <a:gd name="connsiteY364" fmla="*/ 4123153 h 6857998"/>
                <a:gd name="connsiteX365" fmla="*/ 11542008 w 12191992"/>
                <a:gd name="connsiteY365" fmla="*/ 3899419 h 6857998"/>
                <a:gd name="connsiteX366" fmla="*/ 11318274 w 12191992"/>
                <a:gd name="connsiteY366" fmla="*/ 3675685 h 6857998"/>
                <a:gd name="connsiteX367" fmla="*/ 5211499 w 12191992"/>
                <a:gd name="connsiteY367" fmla="*/ 3654380 h 6857998"/>
                <a:gd name="connsiteX368" fmla="*/ 4722885 w 12191992"/>
                <a:gd name="connsiteY368" fmla="*/ 4142993 h 6857998"/>
                <a:gd name="connsiteX369" fmla="*/ 5211499 w 12191992"/>
                <a:gd name="connsiteY369" fmla="*/ 4631606 h 6857998"/>
                <a:gd name="connsiteX370" fmla="*/ 5700110 w 12191992"/>
                <a:gd name="connsiteY370" fmla="*/ 4142993 h 6857998"/>
                <a:gd name="connsiteX371" fmla="*/ 5211499 w 12191992"/>
                <a:gd name="connsiteY371" fmla="*/ 3654380 h 6857998"/>
                <a:gd name="connsiteX372" fmla="*/ 3322538 w 12191992"/>
                <a:gd name="connsiteY372" fmla="*/ 3637386 h 6857998"/>
                <a:gd name="connsiteX373" fmla="*/ 3264175 w 12191992"/>
                <a:gd name="connsiteY373" fmla="*/ 3695750 h 6857998"/>
                <a:gd name="connsiteX374" fmla="*/ 3322538 w 12191992"/>
                <a:gd name="connsiteY374" fmla="*/ 3754114 h 6857998"/>
                <a:gd name="connsiteX375" fmla="*/ 3380903 w 12191992"/>
                <a:gd name="connsiteY375" fmla="*/ 3695750 h 6857998"/>
                <a:gd name="connsiteX376" fmla="*/ 3322538 w 12191992"/>
                <a:gd name="connsiteY376" fmla="*/ 3637386 h 6857998"/>
                <a:gd name="connsiteX377" fmla="*/ 6299319 w 12191992"/>
                <a:gd name="connsiteY377" fmla="*/ 3603194 h 6857998"/>
                <a:gd name="connsiteX378" fmla="*/ 6470227 w 12191992"/>
                <a:gd name="connsiteY378" fmla="*/ 3774101 h 6857998"/>
                <a:gd name="connsiteX379" fmla="*/ 6299319 w 12191992"/>
                <a:gd name="connsiteY379" fmla="*/ 3945009 h 6857998"/>
                <a:gd name="connsiteX380" fmla="*/ 6128412 w 12191992"/>
                <a:gd name="connsiteY380" fmla="*/ 3774101 h 6857998"/>
                <a:gd name="connsiteX381" fmla="*/ 6299319 w 12191992"/>
                <a:gd name="connsiteY381" fmla="*/ 3603194 h 6857998"/>
                <a:gd name="connsiteX382" fmla="*/ 6299319 w 12191992"/>
                <a:gd name="connsiteY382" fmla="*/ 3550367 h 6857998"/>
                <a:gd name="connsiteX383" fmla="*/ 6075586 w 12191992"/>
                <a:gd name="connsiteY383" fmla="*/ 3774101 h 6857998"/>
                <a:gd name="connsiteX384" fmla="*/ 6299319 w 12191992"/>
                <a:gd name="connsiteY384" fmla="*/ 3997835 h 6857998"/>
                <a:gd name="connsiteX385" fmla="*/ 6523053 w 12191992"/>
                <a:gd name="connsiteY385" fmla="*/ 3774101 h 6857998"/>
                <a:gd name="connsiteX386" fmla="*/ 6299319 w 12191992"/>
                <a:gd name="connsiteY386" fmla="*/ 3550367 h 6857998"/>
                <a:gd name="connsiteX387" fmla="*/ 168014 w 12191992"/>
                <a:gd name="connsiteY387" fmla="*/ 3550367 h 6857998"/>
                <a:gd name="connsiteX388" fmla="*/ 109650 w 12191992"/>
                <a:gd name="connsiteY388" fmla="*/ 3608731 h 6857998"/>
                <a:gd name="connsiteX389" fmla="*/ 168014 w 12191992"/>
                <a:gd name="connsiteY389" fmla="*/ 3667095 h 6857998"/>
                <a:gd name="connsiteX390" fmla="*/ 226378 w 12191992"/>
                <a:gd name="connsiteY390" fmla="*/ 3608731 h 6857998"/>
                <a:gd name="connsiteX391" fmla="*/ 168014 w 12191992"/>
                <a:gd name="connsiteY391" fmla="*/ 3550367 h 6857998"/>
                <a:gd name="connsiteX392" fmla="*/ 5632939 w 12191992"/>
                <a:gd name="connsiteY392" fmla="*/ 3520296 h 6857998"/>
                <a:gd name="connsiteX393" fmla="*/ 5574576 w 12191992"/>
                <a:gd name="connsiteY393" fmla="*/ 3578660 h 6857998"/>
                <a:gd name="connsiteX394" fmla="*/ 5632939 w 12191992"/>
                <a:gd name="connsiteY394" fmla="*/ 3637024 h 6857998"/>
                <a:gd name="connsiteX395" fmla="*/ 5691303 w 12191992"/>
                <a:gd name="connsiteY395" fmla="*/ 3578660 h 6857998"/>
                <a:gd name="connsiteX396" fmla="*/ 5632939 w 12191992"/>
                <a:gd name="connsiteY396" fmla="*/ 3520296 h 6857998"/>
                <a:gd name="connsiteX397" fmla="*/ 11775699 w 12191992"/>
                <a:gd name="connsiteY397" fmla="*/ 3378104 h 6857998"/>
                <a:gd name="connsiteX398" fmla="*/ 11717335 w 12191992"/>
                <a:gd name="connsiteY398" fmla="*/ 3436468 h 6857998"/>
                <a:gd name="connsiteX399" fmla="*/ 11775699 w 12191992"/>
                <a:gd name="connsiteY399" fmla="*/ 3494832 h 6857998"/>
                <a:gd name="connsiteX400" fmla="*/ 11834063 w 12191992"/>
                <a:gd name="connsiteY400" fmla="*/ 3436468 h 6857998"/>
                <a:gd name="connsiteX401" fmla="*/ 11775699 w 12191992"/>
                <a:gd name="connsiteY401" fmla="*/ 3378104 h 6857998"/>
                <a:gd name="connsiteX402" fmla="*/ 7158581 w 12191992"/>
                <a:gd name="connsiteY402" fmla="*/ 3217378 h 6857998"/>
                <a:gd name="connsiteX403" fmla="*/ 7100217 w 12191992"/>
                <a:gd name="connsiteY403" fmla="*/ 3275743 h 6857998"/>
                <a:gd name="connsiteX404" fmla="*/ 7158581 w 12191992"/>
                <a:gd name="connsiteY404" fmla="*/ 3334106 h 6857998"/>
                <a:gd name="connsiteX405" fmla="*/ 7216945 w 12191992"/>
                <a:gd name="connsiteY405" fmla="*/ 3275743 h 6857998"/>
                <a:gd name="connsiteX406" fmla="*/ 7158581 w 12191992"/>
                <a:gd name="connsiteY406" fmla="*/ 3217378 h 6857998"/>
                <a:gd name="connsiteX407" fmla="*/ 816899 w 12191992"/>
                <a:gd name="connsiteY407" fmla="*/ 3015052 h 6857998"/>
                <a:gd name="connsiteX408" fmla="*/ 758535 w 12191992"/>
                <a:gd name="connsiteY408" fmla="*/ 3073415 h 6857998"/>
                <a:gd name="connsiteX409" fmla="*/ 816899 w 12191992"/>
                <a:gd name="connsiteY409" fmla="*/ 3131778 h 6857998"/>
                <a:gd name="connsiteX410" fmla="*/ 875262 w 12191992"/>
                <a:gd name="connsiteY410" fmla="*/ 3073415 h 6857998"/>
                <a:gd name="connsiteX411" fmla="*/ 816899 w 12191992"/>
                <a:gd name="connsiteY411" fmla="*/ 3015052 h 6857998"/>
                <a:gd name="connsiteX412" fmla="*/ 3532489 w 12191992"/>
                <a:gd name="connsiteY412" fmla="*/ 2917102 h 6857998"/>
                <a:gd name="connsiteX413" fmla="*/ 3703395 w 12191992"/>
                <a:gd name="connsiteY413" fmla="*/ 3088009 h 6857998"/>
                <a:gd name="connsiteX414" fmla="*/ 3532489 w 12191992"/>
                <a:gd name="connsiteY414" fmla="*/ 3258917 h 6857998"/>
                <a:gd name="connsiteX415" fmla="*/ 3361581 w 12191992"/>
                <a:gd name="connsiteY415" fmla="*/ 3088009 h 6857998"/>
                <a:gd name="connsiteX416" fmla="*/ 3532489 w 12191992"/>
                <a:gd name="connsiteY416" fmla="*/ 2917102 h 6857998"/>
                <a:gd name="connsiteX417" fmla="*/ 3532492 w 12191992"/>
                <a:gd name="connsiteY417" fmla="*/ 2864276 h 6857998"/>
                <a:gd name="connsiteX418" fmla="*/ 3308756 w 12191992"/>
                <a:gd name="connsiteY418" fmla="*/ 3088011 h 6857998"/>
                <a:gd name="connsiteX419" fmla="*/ 3532492 w 12191992"/>
                <a:gd name="connsiteY419" fmla="*/ 3311742 h 6857998"/>
                <a:gd name="connsiteX420" fmla="*/ 3756221 w 12191992"/>
                <a:gd name="connsiteY420" fmla="*/ 3088011 h 6857998"/>
                <a:gd name="connsiteX421" fmla="*/ 3532492 w 12191992"/>
                <a:gd name="connsiteY421" fmla="*/ 2864276 h 6857998"/>
                <a:gd name="connsiteX422" fmla="*/ 7774258 w 12191992"/>
                <a:gd name="connsiteY422" fmla="*/ 2693090 h 6857998"/>
                <a:gd name="connsiteX423" fmla="*/ 7945166 w 12191992"/>
                <a:gd name="connsiteY423" fmla="*/ 2863996 h 6857998"/>
                <a:gd name="connsiteX424" fmla="*/ 7774258 w 12191992"/>
                <a:gd name="connsiteY424" fmla="*/ 3034904 h 6857998"/>
                <a:gd name="connsiteX425" fmla="*/ 7603351 w 12191992"/>
                <a:gd name="connsiteY425" fmla="*/ 2863996 h 6857998"/>
                <a:gd name="connsiteX426" fmla="*/ 7774258 w 12191992"/>
                <a:gd name="connsiteY426" fmla="*/ 2693090 h 6857998"/>
                <a:gd name="connsiteX427" fmla="*/ 1471657 w 12191992"/>
                <a:gd name="connsiteY427" fmla="*/ 2679651 h 6857998"/>
                <a:gd name="connsiteX428" fmla="*/ 1642565 w 12191992"/>
                <a:gd name="connsiteY428" fmla="*/ 2850557 h 6857998"/>
                <a:gd name="connsiteX429" fmla="*/ 1471657 w 12191992"/>
                <a:gd name="connsiteY429" fmla="*/ 3021465 h 6857998"/>
                <a:gd name="connsiteX430" fmla="*/ 1300750 w 12191992"/>
                <a:gd name="connsiteY430" fmla="*/ 2850557 h 6857998"/>
                <a:gd name="connsiteX431" fmla="*/ 1471657 w 12191992"/>
                <a:gd name="connsiteY431" fmla="*/ 2679651 h 6857998"/>
                <a:gd name="connsiteX432" fmla="*/ 5254980 w 12191992"/>
                <a:gd name="connsiteY432" fmla="*/ 2665962 h 6857998"/>
                <a:gd name="connsiteX433" fmla="*/ 5196616 w 12191992"/>
                <a:gd name="connsiteY433" fmla="*/ 2724327 h 6857998"/>
                <a:gd name="connsiteX434" fmla="*/ 5254980 w 12191992"/>
                <a:gd name="connsiteY434" fmla="*/ 2782691 h 6857998"/>
                <a:gd name="connsiteX435" fmla="*/ 5313345 w 12191992"/>
                <a:gd name="connsiteY435" fmla="*/ 2724327 h 6857998"/>
                <a:gd name="connsiteX436" fmla="*/ 5254980 w 12191992"/>
                <a:gd name="connsiteY436" fmla="*/ 2665962 h 6857998"/>
                <a:gd name="connsiteX437" fmla="*/ 2705978 w 12191992"/>
                <a:gd name="connsiteY437" fmla="*/ 2665962 h 6857998"/>
                <a:gd name="connsiteX438" fmla="*/ 2647615 w 12191992"/>
                <a:gd name="connsiteY438" fmla="*/ 2724328 h 6857998"/>
                <a:gd name="connsiteX439" fmla="*/ 2705978 w 12191992"/>
                <a:gd name="connsiteY439" fmla="*/ 2782691 h 6857998"/>
                <a:gd name="connsiteX440" fmla="*/ 2764343 w 12191992"/>
                <a:gd name="connsiteY440" fmla="*/ 2724328 h 6857998"/>
                <a:gd name="connsiteX441" fmla="*/ 2705978 w 12191992"/>
                <a:gd name="connsiteY441" fmla="*/ 2665962 h 6857998"/>
                <a:gd name="connsiteX442" fmla="*/ 10202354 w 12191992"/>
                <a:gd name="connsiteY442" fmla="*/ 2642248 h 6857998"/>
                <a:gd name="connsiteX443" fmla="*/ 10143990 w 12191992"/>
                <a:gd name="connsiteY443" fmla="*/ 2700612 h 6857998"/>
                <a:gd name="connsiteX444" fmla="*/ 10202354 w 12191992"/>
                <a:gd name="connsiteY444" fmla="*/ 2758976 h 6857998"/>
                <a:gd name="connsiteX445" fmla="*/ 10260718 w 12191992"/>
                <a:gd name="connsiteY445" fmla="*/ 2700612 h 6857998"/>
                <a:gd name="connsiteX446" fmla="*/ 10202354 w 12191992"/>
                <a:gd name="connsiteY446" fmla="*/ 2642248 h 6857998"/>
                <a:gd name="connsiteX447" fmla="*/ 7774258 w 12191992"/>
                <a:gd name="connsiteY447" fmla="*/ 2640265 h 6857998"/>
                <a:gd name="connsiteX448" fmla="*/ 7550524 w 12191992"/>
                <a:gd name="connsiteY448" fmla="*/ 2863999 h 6857998"/>
                <a:gd name="connsiteX449" fmla="*/ 7774258 w 12191992"/>
                <a:gd name="connsiteY449" fmla="*/ 3087734 h 6857998"/>
                <a:gd name="connsiteX450" fmla="*/ 7997992 w 12191992"/>
                <a:gd name="connsiteY450" fmla="*/ 2863999 h 6857998"/>
                <a:gd name="connsiteX451" fmla="*/ 7774258 w 12191992"/>
                <a:gd name="connsiteY451" fmla="*/ 2640265 h 6857998"/>
                <a:gd name="connsiteX452" fmla="*/ 1936240 w 12191992"/>
                <a:gd name="connsiteY452" fmla="*/ 2638325 h 6857998"/>
                <a:gd name="connsiteX453" fmla="*/ 1877876 w 12191992"/>
                <a:gd name="connsiteY453" fmla="*/ 2696689 h 6857998"/>
                <a:gd name="connsiteX454" fmla="*/ 1936240 w 12191992"/>
                <a:gd name="connsiteY454" fmla="*/ 2755054 h 6857998"/>
                <a:gd name="connsiteX455" fmla="*/ 1994604 w 12191992"/>
                <a:gd name="connsiteY455" fmla="*/ 2696689 h 6857998"/>
                <a:gd name="connsiteX456" fmla="*/ 1936240 w 12191992"/>
                <a:gd name="connsiteY456" fmla="*/ 2638325 h 6857998"/>
                <a:gd name="connsiteX457" fmla="*/ 1471658 w 12191992"/>
                <a:gd name="connsiteY457" fmla="*/ 2626825 h 6857998"/>
                <a:gd name="connsiteX458" fmla="*/ 1247924 w 12191992"/>
                <a:gd name="connsiteY458" fmla="*/ 2850558 h 6857998"/>
                <a:gd name="connsiteX459" fmla="*/ 1471658 w 12191992"/>
                <a:gd name="connsiteY459" fmla="*/ 3074291 h 6857998"/>
                <a:gd name="connsiteX460" fmla="*/ 1695392 w 12191992"/>
                <a:gd name="connsiteY460" fmla="*/ 2850558 h 6857998"/>
                <a:gd name="connsiteX461" fmla="*/ 1471658 w 12191992"/>
                <a:gd name="connsiteY461" fmla="*/ 2626825 h 6857998"/>
                <a:gd name="connsiteX462" fmla="*/ 5254980 w 12191992"/>
                <a:gd name="connsiteY462" fmla="*/ 2534265 h 6857998"/>
                <a:gd name="connsiteX463" fmla="*/ 5425889 w 12191992"/>
                <a:gd name="connsiteY463" fmla="*/ 2705171 h 6857998"/>
                <a:gd name="connsiteX464" fmla="*/ 5254980 w 12191992"/>
                <a:gd name="connsiteY464" fmla="*/ 2876079 h 6857998"/>
                <a:gd name="connsiteX465" fmla="*/ 5084075 w 12191992"/>
                <a:gd name="connsiteY465" fmla="*/ 2705171 h 6857998"/>
                <a:gd name="connsiteX466" fmla="*/ 5254980 w 12191992"/>
                <a:gd name="connsiteY466" fmla="*/ 2534265 h 6857998"/>
                <a:gd name="connsiteX467" fmla="*/ 5254980 w 12191992"/>
                <a:gd name="connsiteY467" fmla="*/ 2481437 h 6857998"/>
                <a:gd name="connsiteX468" fmla="*/ 5031249 w 12191992"/>
                <a:gd name="connsiteY468" fmla="*/ 2705171 h 6857998"/>
                <a:gd name="connsiteX469" fmla="*/ 5254980 w 12191992"/>
                <a:gd name="connsiteY469" fmla="*/ 2928904 h 6857998"/>
                <a:gd name="connsiteX470" fmla="*/ 5478714 w 12191992"/>
                <a:gd name="connsiteY470" fmla="*/ 2705171 h 6857998"/>
                <a:gd name="connsiteX471" fmla="*/ 5254980 w 12191992"/>
                <a:gd name="connsiteY471" fmla="*/ 2481437 h 6857998"/>
                <a:gd name="connsiteX472" fmla="*/ 8426897 w 12191992"/>
                <a:gd name="connsiteY472" fmla="*/ 2474270 h 6857998"/>
                <a:gd name="connsiteX473" fmla="*/ 8368533 w 12191992"/>
                <a:gd name="connsiteY473" fmla="*/ 2532637 h 6857998"/>
                <a:gd name="connsiteX474" fmla="*/ 8426897 w 12191992"/>
                <a:gd name="connsiteY474" fmla="*/ 2590998 h 6857998"/>
                <a:gd name="connsiteX475" fmla="*/ 8485261 w 12191992"/>
                <a:gd name="connsiteY475" fmla="*/ 2532637 h 6857998"/>
                <a:gd name="connsiteX476" fmla="*/ 8426897 w 12191992"/>
                <a:gd name="connsiteY476" fmla="*/ 2474270 h 6857998"/>
                <a:gd name="connsiteX477" fmla="*/ 11000736 w 12191992"/>
                <a:gd name="connsiteY477" fmla="*/ 2474267 h 6857998"/>
                <a:gd name="connsiteX478" fmla="*/ 10942372 w 12191992"/>
                <a:gd name="connsiteY478" fmla="*/ 2532631 h 6857998"/>
                <a:gd name="connsiteX479" fmla="*/ 11000736 w 12191992"/>
                <a:gd name="connsiteY479" fmla="*/ 2590995 h 6857998"/>
                <a:gd name="connsiteX480" fmla="*/ 11059100 w 12191992"/>
                <a:gd name="connsiteY480" fmla="*/ 2532631 h 6857998"/>
                <a:gd name="connsiteX481" fmla="*/ 11000736 w 12191992"/>
                <a:gd name="connsiteY481" fmla="*/ 2474267 h 6857998"/>
                <a:gd name="connsiteX482" fmla="*/ 10974631 w 12191992"/>
                <a:gd name="connsiteY482" fmla="*/ 2355528 h 6857998"/>
                <a:gd name="connsiteX483" fmla="*/ 11145539 w 12191992"/>
                <a:gd name="connsiteY483" fmla="*/ 2526437 h 6857998"/>
                <a:gd name="connsiteX484" fmla="*/ 10974631 w 12191992"/>
                <a:gd name="connsiteY484" fmla="*/ 2697344 h 6857998"/>
                <a:gd name="connsiteX485" fmla="*/ 10803723 w 12191992"/>
                <a:gd name="connsiteY485" fmla="*/ 2526437 h 6857998"/>
                <a:gd name="connsiteX486" fmla="*/ 10974631 w 12191992"/>
                <a:gd name="connsiteY486" fmla="*/ 2355528 h 6857998"/>
                <a:gd name="connsiteX487" fmla="*/ 11727999 w 12191992"/>
                <a:gd name="connsiteY487" fmla="*/ 2339328 h 6857998"/>
                <a:gd name="connsiteX488" fmla="*/ 11669635 w 12191992"/>
                <a:gd name="connsiteY488" fmla="*/ 2397693 h 6857998"/>
                <a:gd name="connsiteX489" fmla="*/ 11727999 w 12191992"/>
                <a:gd name="connsiteY489" fmla="*/ 2456058 h 6857998"/>
                <a:gd name="connsiteX490" fmla="*/ 11786363 w 12191992"/>
                <a:gd name="connsiteY490" fmla="*/ 2397693 h 6857998"/>
                <a:gd name="connsiteX491" fmla="*/ 11727999 w 12191992"/>
                <a:gd name="connsiteY491" fmla="*/ 2339328 h 6857998"/>
                <a:gd name="connsiteX492" fmla="*/ 2759932 w 12191992"/>
                <a:gd name="connsiteY492" fmla="*/ 2331926 h 6857998"/>
                <a:gd name="connsiteX493" fmla="*/ 3133177 w 12191992"/>
                <a:gd name="connsiteY493" fmla="*/ 2705172 h 6857998"/>
                <a:gd name="connsiteX494" fmla="*/ 2759932 w 12191992"/>
                <a:gd name="connsiteY494" fmla="*/ 3078417 h 6857998"/>
                <a:gd name="connsiteX495" fmla="*/ 2386687 w 12191992"/>
                <a:gd name="connsiteY495" fmla="*/ 2705172 h 6857998"/>
                <a:gd name="connsiteX496" fmla="*/ 2759932 w 12191992"/>
                <a:gd name="connsiteY496" fmla="*/ 2331926 h 6857998"/>
                <a:gd name="connsiteX497" fmla="*/ 10974631 w 12191992"/>
                <a:gd name="connsiteY497" fmla="*/ 2302701 h 6857998"/>
                <a:gd name="connsiteX498" fmla="*/ 10750897 w 12191992"/>
                <a:gd name="connsiteY498" fmla="*/ 2526437 h 6857998"/>
                <a:gd name="connsiteX499" fmla="*/ 10974631 w 12191992"/>
                <a:gd name="connsiteY499" fmla="*/ 2750169 h 6857998"/>
                <a:gd name="connsiteX500" fmla="*/ 11198365 w 12191992"/>
                <a:gd name="connsiteY500" fmla="*/ 2526437 h 6857998"/>
                <a:gd name="connsiteX501" fmla="*/ 10974631 w 12191992"/>
                <a:gd name="connsiteY501" fmla="*/ 2302701 h 6857998"/>
                <a:gd name="connsiteX502" fmla="*/ 2759934 w 12191992"/>
                <a:gd name="connsiteY502" fmla="*/ 2216559 h 6857998"/>
                <a:gd name="connsiteX503" fmla="*/ 2271321 w 12191992"/>
                <a:gd name="connsiteY503" fmla="*/ 2705172 h 6857998"/>
                <a:gd name="connsiteX504" fmla="*/ 2759934 w 12191992"/>
                <a:gd name="connsiteY504" fmla="*/ 3193786 h 6857998"/>
                <a:gd name="connsiteX505" fmla="*/ 3248547 w 12191992"/>
                <a:gd name="connsiteY505" fmla="*/ 2705172 h 6857998"/>
                <a:gd name="connsiteX506" fmla="*/ 2759934 w 12191992"/>
                <a:gd name="connsiteY506" fmla="*/ 2216559 h 6857998"/>
                <a:gd name="connsiteX507" fmla="*/ 0 w 12191992"/>
                <a:gd name="connsiteY507" fmla="*/ 2153195 h 6857998"/>
                <a:gd name="connsiteX508" fmla="*/ 1 w 12191992"/>
                <a:gd name="connsiteY508" fmla="*/ 2153195 h 6857998"/>
                <a:gd name="connsiteX509" fmla="*/ 373246 w 12191992"/>
                <a:gd name="connsiteY509" fmla="*/ 2526440 h 6857998"/>
                <a:gd name="connsiteX510" fmla="*/ 1 w 12191992"/>
                <a:gd name="connsiteY510" fmla="*/ 2899684 h 6857998"/>
                <a:gd name="connsiteX511" fmla="*/ 0 w 12191992"/>
                <a:gd name="connsiteY511" fmla="*/ 2899684 h 6857998"/>
                <a:gd name="connsiteX512" fmla="*/ 10997639 w 12191992"/>
                <a:gd name="connsiteY512" fmla="*/ 2153191 h 6857998"/>
                <a:gd name="connsiteX513" fmla="*/ 11370884 w 12191992"/>
                <a:gd name="connsiteY513" fmla="*/ 2526437 h 6857998"/>
                <a:gd name="connsiteX514" fmla="*/ 10997639 w 12191992"/>
                <a:gd name="connsiteY514" fmla="*/ 2899681 h 6857998"/>
                <a:gd name="connsiteX515" fmla="*/ 10624394 w 12191992"/>
                <a:gd name="connsiteY515" fmla="*/ 2526437 h 6857998"/>
                <a:gd name="connsiteX516" fmla="*/ 10997639 w 12191992"/>
                <a:gd name="connsiteY516" fmla="*/ 2153191 h 6857998"/>
                <a:gd name="connsiteX517" fmla="*/ 6739537 w 12191992"/>
                <a:gd name="connsiteY517" fmla="*/ 2153191 h 6857998"/>
                <a:gd name="connsiteX518" fmla="*/ 7112782 w 12191992"/>
                <a:gd name="connsiteY518" fmla="*/ 2526436 h 6857998"/>
                <a:gd name="connsiteX519" fmla="*/ 6739537 w 12191992"/>
                <a:gd name="connsiteY519" fmla="*/ 2899681 h 6857998"/>
                <a:gd name="connsiteX520" fmla="*/ 6366292 w 12191992"/>
                <a:gd name="connsiteY520" fmla="*/ 2526436 h 6857998"/>
                <a:gd name="connsiteX521" fmla="*/ 6739537 w 12191992"/>
                <a:gd name="connsiteY521" fmla="*/ 2153191 h 6857998"/>
                <a:gd name="connsiteX522" fmla="*/ 5945811 w 12191992"/>
                <a:gd name="connsiteY522" fmla="*/ 2076335 h 6857998"/>
                <a:gd name="connsiteX523" fmla="*/ 5887446 w 12191992"/>
                <a:gd name="connsiteY523" fmla="*/ 2134699 h 6857998"/>
                <a:gd name="connsiteX524" fmla="*/ 5945811 w 12191992"/>
                <a:gd name="connsiteY524" fmla="*/ 2193063 h 6857998"/>
                <a:gd name="connsiteX525" fmla="*/ 6004174 w 12191992"/>
                <a:gd name="connsiteY525" fmla="*/ 2134699 h 6857998"/>
                <a:gd name="connsiteX526" fmla="*/ 5945811 w 12191992"/>
                <a:gd name="connsiteY526" fmla="*/ 2076335 h 6857998"/>
                <a:gd name="connsiteX527" fmla="*/ 5105295 w 12191992"/>
                <a:gd name="connsiteY527" fmla="*/ 2076334 h 6857998"/>
                <a:gd name="connsiteX528" fmla="*/ 5640313 w 12191992"/>
                <a:gd name="connsiteY528" fmla="*/ 2611353 h 6857998"/>
                <a:gd name="connsiteX529" fmla="*/ 5105295 w 12191992"/>
                <a:gd name="connsiteY529" fmla="*/ 3146372 h 6857998"/>
                <a:gd name="connsiteX530" fmla="*/ 4570275 w 12191992"/>
                <a:gd name="connsiteY530" fmla="*/ 2611353 h 6857998"/>
                <a:gd name="connsiteX531" fmla="*/ 5105295 w 12191992"/>
                <a:gd name="connsiteY531" fmla="*/ 2076334 h 6857998"/>
                <a:gd name="connsiteX532" fmla="*/ 9363394 w 12191992"/>
                <a:gd name="connsiteY532" fmla="*/ 2076333 h 6857998"/>
                <a:gd name="connsiteX533" fmla="*/ 9898413 w 12191992"/>
                <a:gd name="connsiteY533" fmla="*/ 2611352 h 6857998"/>
                <a:gd name="connsiteX534" fmla="*/ 9363394 w 12191992"/>
                <a:gd name="connsiteY534" fmla="*/ 3146370 h 6857998"/>
                <a:gd name="connsiteX535" fmla="*/ 8828375 w 12191992"/>
                <a:gd name="connsiteY535" fmla="*/ 2611352 h 6857998"/>
                <a:gd name="connsiteX536" fmla="*/ 9363394 w 12191992"/>
                <a:gd name="connsiteY536" fmla="*/ 2076333 h 6857998"/>
                <a:gd name="connsiteX537" fmla="*/ 10997639 w 12191992"/>
                <a:gd name="connsiteY537" fmla="*/ 2037826 h 6857998"/>
                <a:gd name="connsiteX538" fmla="*/ 10509026 w 12191992"/>
                <a:gd name="connsiteY538" fmla="*/ 2526440 h 6857998"/>
                <a:gd name="connsiteX539" fmla="*/ 10997639 w 12191992"/>
                <a:gd name="connsiteY539" fmla="*/ 3015052 h 6857998"/>
                <a:gd name="connsiteX540" fmla="*/ 11486252 w 12191992"/>
                <a:gd name="connsiteY540" fmla="*/ 2526440 h 6857998"/>
                <a:gd name="connsiteX541" fmla="*/ 10997639 w 12191992"/>
                <a:gd name="connsiteY541" fmla="*/ 2037826 h 6857998"/>
                <a:gd name="connsiteX542" fmla="*/ 6739537 w 12191992"/>
                <a:gd name="connsiteY542" fmla="*/ 2037826 h 6857998"/>
                <a:gd name="connsiteX543" fmla="*/ 6250924 w 12191992"/>
                <a:gd name="connsiteY543" fmla="*/ 2526440 h 6857998"/>
                <a:gd name="connsiteX544" fmla="*/ 6739537 w 12191992"/>
                <a:gd name="connsiteY544" fmla="*/ 3015052 h 6857998"/>
                <a:gd name="connsiteX545" fmla="*/ 7228150 w 12191992"/>
                <a:gd name="connsiteY545" fmla="*/ 2526440 h 6857998"/>
                <a:gd name="connsiteX546" fmla="*/ 6739537 w 12191992"/>
                <a:gd name="connsiteY546" fmla="*/ 2037826 h 6857998"/>
                <a:gd name="connsiteX547" fmla="*/ 1713671 w 12191992"/>
                <a:gd name="connsiteY547" fmla="*/ 2028570 h 6857998"/>
                <a:gd name="connsiteX548" fmla="*/ 1655307 w 12191992"/>
                <a:gd name="connsiteY548" fmla="*/ 2086934 h 6857998"/>
                <a:gd name="connsiteX549" fmla="*/ 1713671 w 12191992"/>
                <a:gd name="connsiteY549" fmla="*/ 2145298 h 6857998"/>
                <a:gd name="connsiteX550" fmla="*/ 1772035 w 12191992"/>
                <a:gd name="connsiteY550" fmla="*/ 2086934 h 6857998"/>
                <a:gd name="connsiteX551" fmla="*/ 1713671 w 12191992"/>
                <a:gd name="connsiteY551" fmla="*/ 2028570 h 6857998"/>
                <a:gd name="connsiteX552" fmla="*/ 943932 w 12191992"/>
                <a:gd name="connsiteY552" fmla="*/ 2000931 h 6857998"/>
                <a:gd name="connsiteX553" fmla="*/ 885569 w 12191992"/>
                <a:gd name="connsiteY553" fmla="*/ 2059295 h 6857998"/>
                <a:gd name="connsiteX554" fmla="*/ 943932 w 12191992"/>
                <a:gd name="connsiteY554" fmla="*/ 2117660 h 6857998"/>
                <a:gd name="connsiteX555" fmla="*/ 1002296 w 12191992"/>
                <a:gd name="connsiteY555" fmla="*/ 2059295 h 6857998"/>
                <a:gd name="connsiteX556" fmla="*/ 943932 w 12191992"/>
                <a:gd name="connsiteY556" fmla="*/ 2000931 h 6857998"/>
                <a:gd name="connsiteX557" fmla="*/ 9363394 w 12191992"/>
                <a:gd name="connsiteY557" fmla="*/ 1910966 h 6857998"/>
                <a:gd name="connsiteX558" fmla="*/ 8663004 w 12191992"/>
                <a:gd name="connsiteY558" fmla="*/ 2611354 h 6857998"/>
                <a:gd name="connsiteX559" fmla="*/ 9363394 w 12191992"/>
                <a:gd name="connsiteY559" fmla="*/ 3311742 h 6857998"/>
                <a:gd name="connsiteX560" fmla="*/ 10063784 w 12191992"/>
                <a:gd name="connsiteY560" fmla="*/ 2611354 h 6857998"/>
                <a:gd name="connsiteX561" fmla="*/ 9363394 w 12191992"/>
                <a:gd name="connsiteY561" fmla="*/ 1910966 h 6857998"/>
                <a:gd name="connsiteX562" fmla="*/ 5105297 w 12191992"/>
                <a:gd name="connsiteY562" fmla="*/ 1910966 h 6857998"/>
                <a:gd name="connsiteX563" fmla="*/ 4404905 w 12191992"/>
                <a:gd name="connsiteY563" fmla="*/ 2611354 h 6857998"/>
                <a:gd name="connsiteX564" fmla="*/ 5105297 w 12191992"/>
                <a:gd name="connsiteY564" fmla="*/ 3311742 h 6857998"/>
                <a:gd name="connsiteX565" fmla="*/ 5805684 w 12191992"/>
                <a:gd name="connsiteY565" fmla="*/ 2611354 h 6857998"/>
                <a:gd name="connsiteX566" fmla="*/ 5105297 w 12191992"/>
                <a:gd name="connsiteY566" fmla="*/ 1910966 h 6857998"/>
                <a:gd name="connsiteX567" fmla="*/ 7434589 w 12191992"/>
                <a:gd name="connsiteY567" fmla="*/ 1836875 h 6857998"/>
                <a:gd name="connsiteX568" fmla="*/ 7376225 w 12191992"/>
                <a:gd name="connsiteY568" fmla="*/ 1895239 h 6857998"/>
                <a:gd name="connsiteX569" fmla="*/ 7434589 w 12191992"/>
                <a:gd name="connsiteY569" fmla="*/ 1953603 h 6857998"/>
                <a:gd name="connsiteX570" fmla="*/ 7492953 w 12191992"/>
                <a:gd name="connsiteY570" fmla="*/ 1895239 h 6857998"/>
                <a:gd name="connsiteX571" fmla="*/ 7434589 w 12191992"/>
                <a:gd name="connsiteY571" fmla="*/ 1836875 h 6857998"/>
                <a:gd name="connsiteX572" fmla="*/ 4286000 w 12191992"/>
                <a:gd name="connsiteY572" fmla="*/ 1740056 h 6857998"/>
                <a:gd name="connsiteX573" fmla="*/ 4456908 w 12191992"/>
                <a:gd name="connsiteY573" fmla="*/ 1910963 h 6857998"/>
                <a:gd name="connsiteX574" fmla="*/ 4286000 w 12191992"/>
                <a:gd name="connsiteY574" fmla="*/ 2081871 h 6857998"/>
                <a:gd name="connsiteX575" fmla="*/ 4115096 w 12191992"/>
                <a:gd name="connsiteY575" fmla="*/ 1910963 h 6857998"/>
                <a:gd name="connsiteX576" fmla="*/ 4286000 w 12191992"/>
                <a:gd name="connsiteY576" fmla="*/ 1740056 h 6857998"/>
                <a:gd name="connsiteX577" fmla="*/ 8544100 w 12191992"/>
                <a:gd name="connsiteY577" fmla="*/ 1740055 h 6857998"/>
                <a:gd name="connsiteX578" fmla="*/ 8715008 w 12191992"/>
                <a:gd name="connsiteY578" fmla="*/ 1910962 h 6857998"/>
                <a:gd name="connsiteX579" fmla="*/ 8544100 w 12191992"/>
                <a:gd name="connsiteY579" fmla="*/ 2081870 h 6857998"/>
                <a:gd name="connsiteX580" fmla="*/ 8373193 w 12191992"/>
                <a:gd name="connsiteY580" fmla="*/ 1910962 h 6857998"/>
                <a:gd name="connsiteX581" fmla="*/ 8544100 w 12191992"/>
                <a:gd name="connsiteY581" fmla="*/ 1740055 h 6857998"/>
                <a:gd name="connsiteX582" fmla="*/ 3239318 w 12191992"/>
                <a:gd name="connsiteY582" fmla="*/ 1725650 h 6857998"/>
                <a:gd name="connsiteX583" fmla="*/ 3180953 w 12191992"/>
                <a:gd name="connsiteY583" fmla="*/ 1784014 h 6857998"/>
                <a:gd name="connsiteX584" fmla="*/ 3239318 w 12191992"/>
                <a:gd name="connsiteY584" fmla="*/ 1842378 h 6857998"/>
                <a:gd name="connsiteX585" fmla="*/ 3297682 w 12191992"/>
                <a:gd name="connsiteY585" fmla="*/ 1784014 h 6857998"/>
                <a:gd name="connsiteX586" fmla="*/ 3239318 w 12191992"/>
                <a:gd name="connsiteY586" fmla="*/ 1725650 h 6857998"/>
                <a:gd name="connsiteX587" fmla="*/ 2469579 w 12191992"/>
                <a:gd name="connsiteY587" fmla="*/ 1698011 h 6857998"/>
                <a:gd name="connsiteX588" fmla="*/ 2411215 w 12191992"/>
                <a:gd name="connsiteY588" fmla="*/ 1756375 h 6857998"/>
                <a:gd name="connsiteX589" fmla="*/ 2469579 w 12191992"/>
                <a:gd name="connsiteY589" fmla="*/ 1814739 h 6857998"/>
                <a:gd name="connsiteX590" fmla="*/ 2527943 w 12191992"/>
                <a:gd name="connsiteY590" fmla="*/ 1756375 h 6857998"/>
                <a:gd name="connsiteX591" fmla="*/ 2469579 w 12191992"/>
                <a:gd name="connsiteY591" fmla="*/ 1698011 h 6857998"/>
                <a:gd name="connsiteX592" fmla="*/ 8544100 w 12191992"/>
                <a:gd name="connsiteY592" fmla="*/ 1687231 h 6857998"/>
                <a:gd name="connsiteX593" fmla="*/ 8320366 w 12191992"/>
                <a:gd name="connsiteY593" fmla="*/ 1910966 h 6857998"/>
                <a:gd name="connsiteX594" fmla="*/ 8544100 w 12191992"/>
                <a:gd name="connsiteY594" fmla="*/ 2134699 h 6857998"/>
                <a:gd name="connsiteX595" fmla="*/ 8767834 w 12191992"/>
                <a:gd name="connsiteY595" fmla="*/ 1910966 h 6857998"/>
                <a:gd name="connsiteX596" fmla="*/ 8544100 w 12191992"/>
                <a:gd name="connsiteY596" fmla="*/ 1687231 h 6857998"/>
                <a:gd name="connsiteX597" fmla="*/ 4286001 w 12191992"/>
                <a:gd name="connsiteY597" fmla="*/ 1687231 h 6857998"/>
                <a:gd name="connsiteX598" fmla="*/ 4062271 w 12191992"/>
                <a:gd name="connsiteY598" fmla="*/ 1910966 h 6857998"/>
                <a:gd name="connsiteX599" fmla="*/ 4286001 w 12191992"/>
                <a:gd name="connsiteY599" fmla="*/ 2134699 h 6857998"/>
                <a:gd name="connsiteX600" fmla="*/ 4509736 w 12191992"/>
                <a:gd name="connsiteY600" fmla="*/ 1910966 h 6857998"/>
                <a:gd name="connsiteX601" fmla="*/ 4286001 w 12191992"/>
                <a:gd name="connsiteY601" fmla="*/ 1687231 h 6857998"/>
                <a:gd name="connsiteX602" fmla="*/ 10492150 w 12191992"/>
                <a:gd name="connsiteY602" fmla="*/ 1667229 h 6857998"/>
                <a:gd name="connsiteX603" fmla="*/ 10433786 w 12191992"/>
                <a:gd name="connsiteY603" fmla="*/ 1725593 h 6857998"/>
                <a:gd name="connsiteX604" fmla="*/ 10492150 w 12191992"/>
                <a:gd name="connsiteY604" fmla="*/ 1783957 h 6857998"/>
                <a:gd name="connsiteX605" fmla="*/ 10550514 w 12191992"/>
                <a:gd name="connsiteY605" fmla="*/ 1725593 h 6857998"/>
                <a:gd name="connsiteX606" fmla="*/ 10492150 w 12191992"/>
                <a:gd name="connsiteY606" fmla="*/ 1667229 h 6857998"/>
                <a:gd name="connsiteX607" fmla="*/ 11927943 w 12191992"/>
                <a:gd name="connsiteY607" fmla="*/ 1579667 h 6857998"/>
                <a:gd name="connsiteX608" fmla="*/ 12098851 w 12191992"/>
                <a:gd name="connsiteY608" fmla="*/ 1750574 h 6857998"/>
                <a:gd name="connsiteX609" fmla="*/ 11927943 w 12191992"/>
                <a:gd name="connsiteY609" fmla="*/ 1921482 h 6857998"/>
                <a:gd name="connsiteX610" fmla="*/ 11757035 w 12191992"/>
                <a:gd name="connsiteY610" fmla="*/ 1750574 h 6857998"/>
                <a:gd name="connsiteX611" fmla="*/ 11927943 w 12191992"/>
                <a:gd name="connsiteY611" fmla="*/ 1579667 h 6857998"/>
                <a:gd name="connsiteX612" fmla="*/ 8960234 w 12191992"/>
                <a:gd name="connsiteY612" fmla="*/ 1533955 h 6857998"/>
                <a:gd name="connsiteX613" fmla="*/ 8901870 w 12191992"/>
                <a:gd name="connsiteY613" fmla="*/ 1592319 h 6857998"/>
                <a:gd name="connsiteX614" fmla="*/ 8960234 w 12191992"/>
                <a:gd name="connsiteY614" fmla="*/ 1650683 h 6857998"/>
                <a:gd name="connsiteX615" fmla="*/ 9018598 w 12191992"/>
                <a:gd name="connsiteY615" fmla="*/ 1592319 h 6857998"/>
                <a:gd name="connsiteX616" fmla="*/ 8960234 w 12191992"/>
                <a:gd name="connsiteY616" fmla="*/ 1533955 h 6857998"/>
                <a:gd name="connsiteX617" fmla="*/ 11927943 w 12191992"/>
                <a:gd name="connsiteY617" fmla="*/ 1526843 h 6857998"/>
                <a:gd name="connsiteX618" fmla="*/ 11704209 w 12191992"/>
                <a:gd name="connsiteY618" fmla="*/ 1750577 h 6857998"/>
                <a:gd name="connsiteX619" fmla="*/ 11927943 w 12191992"/>
                <a:gd name="connsiteY619" fmla="*/ 1974311 h 6857998"/>
                <a:gd name="connsiteX620" fmla="*/ 12151677 w 12191992"/>
                <a:gd name="connsiteY620" fmla="*/ 1750577 h 6857998"/>
                <a:gd name="connsiteX621" fmla="*/ 11927943 w 12191992"/>
                <a:gd name="connsiteY621" fmla="*/ 1526843 h 6857998"/>
                <a:gd name="connsiteX622" fmla="*/ 2076102 w 12191992"/>
                <a:gd name="connsiteY622" fmla="*/ 1496321 h 6857998"/>
                <a:gd name="connsiteX623" fmla="*/ 2247012 w 12191992"/>
                <a:gd name="connsiteY623" fmla="*/ 1667228 h 6857998"/>
                <a:gd name="connsiteX624" fmla="*/ 2076102 w 12191992"/>
                <a:gd name="connsiteY624" fmla="*/ 1838136 h 6857998"/>
                <a:gd name="connsiteX625" fmla="*/ 1905195 w 12191992"/>
                <a:gd name="connsiteY625" fmla="*/ 1667228 h 6857998"/>
                <a:gd name="connsiteX626" fmla="*/ 2076102 w 12191992"/>
                <a:gd name="connsiteY626" fmla="*/ 1496321 h 6857998"/>
                <a:gd name="connsiteX627" fmla="*/ 442535 w 12191992"/>
                <a:gd name="connsiteY627" fmla="*/ 1454101 h 6857998"/>
                <a:gd name="connsiteX628" fmla="*/ 613443 w 12191992"/>
                <a:gd name="connsiteY628" fmla="*/ 1625009 h 6857998"/>
                <a:gd name="connsiteX629" fmla="*/ 442535 w 12191992"/>
                <a:gd name="connsiteY629" fmla="*/ 1795917 h 6857998"/>
                <a:gd name="connsiteX630" fmla="*/ 271627 w 12191992"/>
                <a:gd name="connsiteY630" fmla="*/ 1625009 h 6857998"/>
                <a:gd name="connsiteX631" fmla="*/ 442535 w 12191992"/>
                <a:gd name="connsiteY631" fmla="*/ 1454101 h 6857998"/>
                <a:gd name="connsiteX632" fmla="*/ 2076104 w 12191992"/>
                <a:gd name="connsiteY632" fmla="*/ 1443495 h 6857998"/>
                <a:gd name="connsiteX633" fmla="*/ 1852370 w 12191992"/>
                <a:gd name="connsiteY633" fmla="*/ 1667229 h 6857998"/>
                <a:gd name="connsiteX634" fmla="*/ 2076104 w 12191992"/>
                <a:gd name="connsiteY634" fmla="*/ 1890964 h 6857998"/>
                <a:gd name="connsiteX635" fmla="*/ 2299840 w 12191992"/>
                <a:gd name="connsiteY635" fmla="*/ 1667229 h 6857998"/>
                <a:gd name="connsiteX636" fmla="*/ 2076104 w 12191992"/>
                <a:gd name="connsiteY636" fmla="*/ 1443495 h 6857998"/>
                <a:gd name="connsiteX637" fmla="*/ 442535 w 12191992"/>
                <a:gd name="connsiteY637" fmla="*/ 1401274 h 6857998"/>
                <a:gd name="connsiteX638" fmla="*/ 218801 w 12191992"/>
                <a:gd name="connsiteY638" fmla="*/ 1625008 h 6857998"/>
                <a:gd name="connsiteX639" fmla="*/ 442535 w 12191992"/>
                <a:gd name="connsiteY639" fmla="*/ 1848742 h 6857998"/>
                <a:gd name="connsiteX640" fmla="*/ 666269 w 12191992"/>
                <a:gd name="connsiteY640" fmla="*/ 1625008 h 6857998"/>
                <a:gd name="connsiteX641" fmla="*/ 442535 w 12191992"/>
                <a:gd name="connsiteY641" fmla="*/ 1401274 h 6857998"/>
                <a:gd name="connsiteX642" fmla="*/ 8446758 w 12191992"/>
                <a:gd name="connsiteY642" fmla="*/ 1259211 h 6857998"/>
                <a:gd name="connsiteX643" fmla="*/ 8388394 w 12191992"/>
                <a:gd name="connsiteY643" fmla="*/ 1317575 h 6857998"/>
                <a:gd name="connsiteX644" fmla="*/ 8446758 w 12191992"/>
                <a:gd name="connsiteY644" fmla="*/ 1375940 h 6857998"/>
                <a:gd name="connsiteX645" fmla="*/ 8505122 w 12191992"/>
                <a:gd name="connsiteY645" fmla="*/ 1317575 h 6857998"/>
                <a:gd name="connsiteX646" fmla="*/ 8446758 w 12191992"/>
                <a:gd name="connsiteY646" fmla="*/ 1259211 h 6857998"/>
                <a:gd name="connsiteX647" fmla="*/ 4188664 w 12191992"/>
                <a:gd name="connsiteY647" fmla="*/ 1259211 h 6857998"/>
                <a:gd name="connsiteX648" fmla="*/ 4130300 w 12191992"/>
                <a:gd name="connsiteY648" fmla="*/ 1317575 h 6857998"/>
                <a:gd name="connsiteX649" fmla="*/ 4188664 w 12191992"/>
                <a:gd name="connsiteY649" fmla="*/ 1375940 h 6857998"/>
                <a:gd name="connsiteX650" fmla="*/ 4247023 w 12191992"/>
                <a:gd name="connsiteY650" fmla="*/ 1317575 h 6857998"/>
                <a:gd name="connsiteX651" fmla="*/ 4188664 w 12191992"/>
                <a:gd name="connsiteY651" fmla="*/ 1259211 h 6857998"/>
                <a:gd name="connsiteX652" fmla="*/ 5835861 w 12191992"/>
                <a:gd name="connsiteY652" fmla="*/ 1252747 h 6857998"/>
                <a:gd name="connsiteX653" fmla="*/ 5777497 w 12191992"/>
                <a:gd name="connsiteY653" fmla="*/ 1311111 h 6857998"/>
                <a:gd name="connsiteX654" fmla="*/ 5835861 w 12191992"/>
                <a:gd name="connsiteY654" fmla="*/ 1369476 h 6857998"/>
                <a:gd name="connsiteX655" fmla="*/ 5894224 w 12191992"/>
                <a:gd name="connsiteY655" fmla="*/ 1311111 h 6857998"/>
                <a:gd name="connsiteX656" fmla="*/ 5835861 w 12191992"/>
                <a:gd name="connsiteY656" fmla="*/ 1252747 h 6857998"/>
                <a:gd name="connsiteX657" fmla="*/ 1537557 w 12191992"/>
                <a:gd name="connsiteY657" fmla="*/ 1243739 h 6857998"/>
                <a:gd name="connsiteX658" fmla="*/ 1479193 w 12191992"/>
                <a:gd name="connsiteY658" fmla="*/ 1302103 h 6857998"/>
                <a:gd name="connsiteX659" fmla="*/ 1537557 w 12191992"/>
                <a:gd name="connsiteY659" fmla="*/ 1360468 h 6857998"/>
                <a:gd name="connsiteX660" fmla="*/ 1595921 w 12191992"/>
                <a:gd name="connsiteY660" fmla="*/ 1302103 h 6857998"/>
                <a:gd name="connsiteX661" fmla="*/ 1537557 w 12191992"/>
                <a:gd name="connsiteY661" fmla="*/ 1243739 h 6857998"/>
                <a:gd name="connsiteX662" fmla="*/ 11541634 w 12191992"/>
                <a:gd name="connsiteY662" fmla="*/ 1073328 h 6857998"/>
                <a:gd name="connsiteX663" fmla="*/ 11483270 w 12191992"/>
                <a:gd name="connsiteY663" fmla="*/ 1131692 h 6857998"/>
                <a:gd name="connsiteX664" fmla="*/ 11541634 w 12191992"/>
                <a:gd name="connsiteY664" fmla="*/ 1190056 h 6857998"/>
                <a:gd name="connsiteX665" fmla="*/ 11599998 w 12191992"/>
                <a:gd name="connsiteY665" fmla="*/ 1131692 h 6857998"/>
                <a:gd name="connsiteX666" fmla="*/ 11541634 w 12191992"/>
                <a:gd name="connsiteY666" fmla="*/ 1073328 h 6857998"/>
                <a:gd name="connsiteX667" fmla="*/ 6970082 w 12191992"/>
                <a:gd name="connsiteY667" fmla="*/ 972290 h 6857998"/>
                <a:gd name="connsiteX668" fmla="*/ 6911718 w 12191992"/>
                <a:gd name="connsiteY668" fmla="*/ 1030654 h 6857998"/>
                <a:gd name="connsiteX669" fmla="*/ 6970082 w 12191992"/>
                <a:gd name="connsiteY669" fmla="*/ 1089019 h 6857998"/>
                <a:gd name="connsiteX670" fmla="*/ 7028446 w 12191992"/>
                <a:gd name="connsiteY670" fmla="*/ 1030654 h 6857998"/>
                <a:gd name="connsiteX671" fmla="*/ 6970082 w 12191992"/>
                <a:gd name="connsiteY671" fmla="*/ 972290 h 6857998"/>
                <a:gd name="connsiteX672" fmla="*/ 6494633 w 12191992"/>
                <a:gd name="connsiteY672" fmla="*/ 907459 h 6857998"/>
                <a:gd name="connsiteX673" fmla="*/ 6665541 w 12191992"/>
                <a:gd name="connsiteY673" fmla="*/ 1078368 h 6857998"/>
                <a:gd name="connsiteX674" fmla="*/ 6494633 w 12191992"/>
                <a:gd name="connsiteY674" fmla="*/ 1249276 h 6857998"/>
                <a:gd name="connsiteX675" fmla="*/ 6323726 w 12191992"/>
                <a:gd name="connsiteY675" fmla="*/ 1078368 h 6857998"/>
                <a:gd name="connsiteX676" fmla="*/ 6494633 w 12191992"/>
                <a:gd name="connsiteY676" fmla="*/ 907459 h 6857998"/>
                <a:gd name="connsiteX677" fmla="*/ 10567390 w 12191992"/>
                <a:gd name="connsiteY677" fmla="*/ 854635 h 6857998"/>
                <a:gd name="connsiteX678" fmla="*/ 10509026 w 12191992"/>
                <a:gd name="connsiteY678" fmla="*/ 912999 h 6857998"/>
                <a:gd name="connsiteX679" fmla="*/ 10567390 w 12191992"/>
                <a:gd name="connsiteY679" fmla="*/ 971363 h 6857998"/>
                <a:gd name="connsiteX680" fmla="*/ 10625754 w 12191992"/>
                <a:gd name="connsiteY680" fmla="*/ 912999 h 6857998"/>
                <a:gd name="connsiteX681" fmla="*/ 10567390 w 12191992"/>
                <a:gd name="connsiteY681" fmla="*/ 854635 h 6857998"/>
                <a:gd name="connsiteX682" fmla="*/ 6494633 w 12191992"/>
                <a:gd name="connsiteY682" fmla="*/ 854635 h 6857998"/>
                <a:gd name="connsiteX683" fmla="*/ 6270899 w 12191992"/>
                <a:gd name="connsiteY683" fmla="*/ 1078370 h 6857998"/>
                <a:gd name="connsiteX684" fmla="*/ 6494633 w 12191992"/>
                <a:gd name="connsiteY684" fmla="*/ 1302103 h 6857998"/>
                <a:gd name="connsiteX685" fmla="*/ 6718367 w 12191992"/>
                <a:gd name="connsiteY685" fmla="*/ 1078370 h 6857998"/>
                <a:gd name="connsiteX686" fmla="*/ 6494633 w 12191992"/>
                <a:gd name="connsiteY686" fmla="*/ 854635 h 6857998"/>
                <a:gd name="connsiteX687" fmla="*/ 5638925 w 12191992"/>
                <a:gd name="connsiteY687" fmla="*/ 487798 h 6857998"/>
                <a:gd name="connsiteX688" fmla="*/ 5809833 w 12191992"/>
                <a:gd name="connsiteY688" fmla="*/ 658706 h 6857998"/>
                <a:gd name="connsiteX689" fmla="*/ 5638925 w 12191992"/>
                <a:gd name="connsiteY689" fmla="*/ 829614 h 6857998"/>
                <a:gd name="connsiteX690" fmla="*/ 5468018 w 12191992"/>
                <a:gd name="connsiteY690" fmla="*/ 658706 h 6857998"/>
                <a:gd name="connsiteX691" fmla="*/ 5638925 w 12191992"/>
                <a:gd name="connsiteY691" fmla="*/ 487798 h 6857998"/>
                <a:gd name="connsiteX692" fmla="*/ 7655475 w 12191992"/>
                <a:gd name="connsiteY692" fmla="*/ 458262 h 6857998"/>
                <a:gd name="connsiteX693" fmla="*/ 8028720 w 12191992"/>
                <a:gd name="connsiteY693" fmla="*/ 831507 h 6857998"/>
                <a:gd name="connsiteX694" fmla="*/ 7655475 w 12191992"/>
                <a:gd name="connsiteY694" fmla="*/ 1204752 h 6857998"/>
                <a:gd name="connsiteX695" fmla="*/ 7282230 w 12191992"/>
                <a:gd name="connsiteY695" fmla="*/ 831507 h 6857998"/>
                <a:gd name="connsiteX696" fmla="*/ 7655475 w 12191992"/>
                <a:gd name="connsiteY696" fmla="*/ 458262 h 6857998"/>
                <a:gd name="connsiteX697" fmla="*/ 5638926 w 12191992"/>
                <a:gd name="connsiteY697" fmla="*/ 434974 h 6857998"/>
                <a:gd name="connsiteX698" fmla="*/ 5415194 w 12191992"/>
                <a:gd name="connsiteY698" fmla="*/ 658708 h 6857998"/>
                <a:gd name="connsiteX699" fmla="*/ 5638926 w 12191992"/>
                <a:gd name="connsiteY699" fmla="*/ 882442 h 6857998"/>
                <a:gd name="connsiteX700" fmla="*/ 5862659 w 12191992"/>
                <a:gd name="connsiteY700" fmla="*/ 658708 h 6857998"/>
                <a:gd name="connsiteX701" fmla="*/ 5638926 w 12191992"/>
                <a:gd name="connsiteY701" fmla="*/ 434974 h 6857998"/>
                <a:gd name="connsiteX702" fmla="*/ 1427607 w 12191992"/>
                <a:gd name="connsiteY702" fmla="*/ 420152 h 6857998"/>
                <a:gd name="connsiteX703" fmla="*/ 1369243 w 12191992"/>
                <a:gd name="connsiteY703" fmla="*/ 478516 h 6857998"/>
                <a:gd name="connsiteX704" fmla="*/ 1427607 w 12191992"/>
                <a:gd name="connsiteY704" fmla="*/ 536880 h 6857998"/>
                <a:gd name="connsiteX705" fmla="*/ 1485971 w 12191992"/>
                <a:gd name="connsiteY705" fmla="*/ 478516 h 6857998"/>
                <a:gd name="connsiteX706" fmla="*/ 1427607 w 12191992"/>
                <a:gd name="connsiteY706" fmla="*/ 420152 h 6857998"/>
                <a:gd name="connsiteX707" fmla="*/ 9668686 w 12191992"/>
                <a:gd name="connsiteY707" fmla="*/ 359109 h 6857998"/>
                <a:gd name="connsiteX708" fmla="*/ 10041931 w 12191992"/>
                <a:gd name="connsiteY708" fmla="*/ 732354 h 6857998"/>
                <a:gd name="connsiteX709" fmla="*/ 9668686 w 12191992"/>
                <a:gd name="connsiteY709" fmla="*/ 1105599 h 6857998"/>
                <a:gd name="connsiteX710" fmla="*/ 9295441 w 12191992"/>
                <a:gd name="connsiteY710" fmla="*/ 732354 h 6857998"/>
                <a:gd name="connsiteX711" fmla="*/ 9668686 w 12191992"/>
                <a:gd name="connsiteY711" fmla="*/ 359109 h 6857998"/>
                <a:gd name="connsiteX712" fmla="*/ 715236 w 12191992"/>
                <a:gd name="connsiteY712" fmla="*/ 347155 h 6857998"/>
                <a:gd name="connsiteX713" fmla="*/ 1088480 w 12191992"/>
                <a:gd name="connsiteY713" fmla="*/ 720400 h 6857998"/>
                <a:gd name="connsiteX714" fmla="*/ 715236 w 12191992"/>
                <a:gd name="connsiteY714" fmla="*/ 1093646 h 6857998"/>
                <a:gd name="connsiteX715" fmla="*/ 341991 w 12191992"/>
                <a:gd name="connsiteY715" fmla="*/ 720400 h 6857998"/>
                <a:gd name="connsiteX716" fmla="*/ 715236 w 12191992"/>
                <a:gd name="connsiteY716" fmla="*/ 347155 h 6857998"/>
                <a:gd name="connsiteX717" fmla="*/ 7655475 w 12191992"/>
                <a:gd name="connsiteY717" fmla="*/ 342896 h 6857998"/>
                <a:gd name="connsiteX718" fmla="*/ 7166862 w 12191992"/>
                <a:gd name="connsiteY718" fmla="*/ 831509 h 6857998"/>
                <a:gd name="connsiteX719" fmla="*/ 7655475 w 12191992"/>
                <a:gd name="connsiteY719" fmla="*/ 1320122 h 6857998"/>
                <a:gd name="connsiteX720" fmla="*/ 8144088 w 12191992"/>
                <a:gd name="connsiteY720" fmla="*/ 831509 h 6857998"/>
                <a:gd name="connsiteX721" fmla="*/ 7655475 w 12191992"/>
                <a:gd name="connsiteY721" fmla="*/ 342896 h 6857998"/>
                <a:gd name="connsiteX722" fmla="*/ 5977775 w 12191992"/>
                <a:gd name="connsiteY722" fmla="*/ 334895 h 6857998"/>
                <a:gd name="connsiteX723" fmla="*/ 5919412 w 12191992"/>
                <a:gd name="connsiteY723" fmla="*/ 393259 h 6857998"/>
                <a:gd name="connsiteX724" fmla="*/ 5977775 w 12191992"/>
                <a:gd name="connsiteY724" fmla="*/ 451623 h 6857998"/>
                <a:gd name="connsiteX725" fmla="*/ 6036139 w 12191992"/>
                <a:gd name="connsiteY725" fmla="*/ 393259 h 6857998"/>
                <a:gd name="connsiteX726" fmla="*/ 5977775 w 12191992"/>
                <a:gd name="connsiteY726" fmla="*/ 334895 h 6857998"/>
                <a:gd name="connsiteX727" fmla="*/ 4623357 w 12191992"/>
                <a:gd name="connsiteY727" fmla="*/ 262237 h 6857998"/>
                <a:gd name="connsiteX728" fmla="*/ 4996602 w 12191992"/>
                <a:gd name="connsiteY728" fmla="*/ 635482 h 6857998"/>
                <a:gd name="connsiteX729" fmla="*/ 4623357 w 12191992"/>
                <a:gd name="connsiteY729" fmla="*/ 1008727 h 6857998"/>
                <a:gd name="connsiteX730" fmla="*/ 4250111 w 12191992"/>
                <a:gd name="connsiteY730" fmla="*/ 635482 h 6857998"/>
                <a:gd name="connsiteX731" fmla="*/ 4623357 w 12191992"/>
                <a:gd name="connsiteY731" fmla="*/ 262237 h 6857998"/>
                <a:gd name="connsiteX732" fmla="*/ 11431684 w 12191992"/>
                <a:gd name="connsiteY732" fmla="*/ 249738 h 6857998"/>
                <a:gd name="connsiteX733" fmla="*/ 11373320 w 12191992"/>
                <a:gd name="connsiteY733" fmla="*/ 308102 h 6857998"/>
                <a:gd name="connsiteX734" fmla="*/ 11431684 w 12191992"/>
                <a:gd name="connsiteY734" fmla="*/ 366466 h 6857998"/>
                <a:gd name="connsiteX735" fmla="*/ 11490048 w 12191992"/>
                <a:gd name="connsiteY735" fmla="*/ 308102 h 6857998"/>
                <a:gd name="connsiteX736" fmla="*/ 11431684 w 12191992"/>
                <a:gd name="connsiteY736" fmla="*/ 249738 h 6857998"/>
                <a:gd name="connsiteX737" fmla="*/ 9668686 w 12191992"/>
                <a:gd name="connsiteY737" fmla="*/ 243743 h 6857998"/>
                <a:gd name="connsiteX738" fmla="*/ 9180073 w 12191992"/>
                <a:gd name="connsiteY738" fmla="*/ 732356 h 6857998"/>
                <a:gd name="connsiteX739" fmla="*/ 9668686 w 12191992"/>
                <a:gd name="connsiteY739" fmla="*/ 1220970 h 6857998"/>
                <a:gd name="connsiteX740" fmla="*/ 10157299 w 12191992"/>
                <a:gd name="connsiteY740" fmla="*/ 732356 h 6857998"/>
                <a:gd name="connsiteX741" fmla="*/ 9668686 w 12191992"/>
                <a:gd name="connsiteY741" fmla="*/ 243743 h 6857998"/>
                <a:gd name="connsiteX742" fmla="*/ 715236 w 12191992"/>
                <a:gd name="connsiteY742" fmla="*/ 231786 h 6857998"/>
                <a:gd name="connsiteX743" fmla="*/ 226623 w 12191992"/>
                <a:gd name="connsiteY743" fmla="*/ 720399 h 6857998"/>
                <a:gd name="connsiteX744" fmla="*/ 715236 w 12191992"/>
                <a:gd name="connsiteY744" fmla="*/ 1209013 h 6857998"/>
                <a:gd name="connsiteX745" fmla="*/ 1203848 w 12191992"/>
                <a:gd name="connsiteY745" fmla="*/ 720399 h 6857998"/>
                <a:gd name="connsiteX746" fmla="*/ 715236 w 12191992"/>
                <a:gd name="connsiteY746" fmla="*/ 231786 h 6857998"/>
                <a:gd name="connsiteX747" fmla="*/ 2989115 w 12191992"/>
                <a:gd name="connsiteY747" fmla="*/ 185379 h 6857998"/>
                <a:gd name="connsiteX748" fmla="*/ 3524136 w 12191992"/>
                <a:gd name="connsiteY748" fmla="*/ 720398 h 6857998"/>
                <a:gd name="connsiteX749" fmla="*/ 2989115 w 12191992"/>
                <a:gd name="connsiteY749" fmla="*/ 1255418 h 6857998"/>
                <a:gd name="connsiteX750" fmla="*/ 2454096 w 12191992"/>
                <a:gd name="connsiteY750" fmla="*/ 720398 h 6857998"/>
                <a:gd name="connsiteX751" fmla="*/ 2989115 w 12191992"/>
                <a:gd name="connsiteY751" fmla="*/ 185379 h 6857998"/>
                <a:gd name="connsiteX752" fmla="*/ 4623358 w 12191992"/>
                <a:gd name="connsiteY752" fmla="*/ 146870 h 6857998"/>
                <a:gd name="connsiteX753" fmla="*/ 4134749 w 12191992"/>
                <a:gd name="connsiteY753" fmla="*/ 635483 h 6857998"/>
                <a:gd name="connsiteX754" fmla="*/ 4623358 w 12191992"/>
                <a:gd name="connsiteY754" fmla="*/ 1124097 h 6857998"/>
                <a:gd name="connsiteX755" fmla="*/ 5111973 w 12191992"/>
                <a:gd name="connsiteY755" fmla="*/ 635483 h 6857998"/>
                <a:gd name="connsiteX756" fmla="*/ 4623358 w 12191992"/>
                <a:gd name="connsiteY756" fmla="*/ 146870 h 6857998"/>
                <a:gd name="connsiteX757" fmla="*/ 8678136 w 12191992"/>
                <a:gd name="connsiteY757" fmla="*/ 60876 h 6857998"/>
                <a:gd name="connsiteX758" fmla="*/ 8849044 w 12191992"/>
                <a:gd name="connsiteY758" fmla="*/ 231784 h 6857998"/>
                <a:gd name="connsiteX759" fmla="*/ 8678136 w 12191992"/>
                <a:gd name="connsiteY759" fmla="*/ 402692 h 6857998"/>
                <a:gd name="connsiteX760" fmla="*/ 8507228 w 12191992"/>
                <a:gd name="connsiteY760" fmla="*/ 231784 h 6857998"/>
                <a:gd name="connsiteX761" fmla="*/ 8678136 w 12191992"/>
                <a:gd name="connsiteY761" fmla="*/ 60876 h 6857998"/>
                <a:gd name="connsiteX762" fmla="*/ 9921683 w 12191992"/>
                <a:gd name="connsiteY762" fmla="*/ 49727 h 6857998"/>
                <a:gd name="connsiteX763" fmla="*/ 9863319 w 12191992"/>
                <a:gd name="connsiteY763" fmla="*/ 108090 h 6857998"/>
                <a:gd name="connsiteX764" fmla="*/ 9921683 w 12191992"/>
                <a:gd name="connsiteY764" fmla="*/ 166454 h 6857998"/>
                <a:gd name="connsiteX765" fmla="*/ 9980047 w 12191992"/>
                <a:gd name="connsiteY765" fmla="*/ 108090 h 6857998"/>
                <a:gd name="connsiteX766" fmla="*/ 9921683 w 12191992"/>
                <a:gd name="connsiteY766" fmla="*/ 49727 h 6857998"/>
                <a:gd name="connsiteX767" fmla="*/ 284987 w 12191992"/>
                <a:gd name="connsiteY767" fmla="*/ 49727 h 6857998"/>
                <a:gd name="connsiteX768" fmla="*/ 226623 w 12191992"/>
                <a:gd name="connsiteY768" fmla="*/ 108090 h 6857998"/>
                <a:gd name="connsiteX769" fmla="*/ 284987 w 12191992"/>
                <a:gd name="connsiteY769" fmla="*/ 166454 h 6857998"/>
                <a:gd name="connsiteX770" fmla="*/ 343351 w 12191992"/>
                <a:gd name="connsiteY770" fmla="*/ 108090 h 6857998"/>
                <a:gd name="connsiteX771" fmla="*/ 284987 w 12191992"/>
                <a:gd name="connsiteY771" fmla="*/ 49727 h 6857998"/>
                <a:gd name="connsiteX772" fmla="*/ 7503419 w 12191992"/>
                <a:gd name="connsiteY772" fmla="*/ 31975 h 6857998"/>
                <a:gd name="connsiteX773" fmla="*/ 7445055 w 12191992"/>
                <a:gd name="connsiteY773" fmla="*/ 90339 h 6857998"/>
                <a:gd name="connsiteX774" fmla="*/ 7503419 w 12191992"/>
                <a:gd name="connsiteY774" fmla="*/ 148703 h 6857998"/>
                <a:gd name="connsiteX775" fmla="*/ 7561783 w 12191992"/>
                <a:gd name="connsiteY775" fmla="*/ 90339 h 6857998"/>
                <a:gd name="connsiteX776" fmla="*/ 7503419 w 12191992"/>
                <a:gd name="connsiteY776" fmla="*/ 31975 h 6857998"/>
                <a:gd name="connsiteX777" fmla="*/ 2989118 w 12191992"/>
                <a:gd name="connsiteY777" fmla="*/ 20009 h 6857998"/>
                <a:gd name="connsiteX778" fmla="*/ 2288728 w 12191992"/>
                <a:gd name="connsiteY778" fmla="*/ 720399 h 6857998"/>
                <a:gd name="connsiteX779" fmla="*/ 2989118 w 12191992"/>
                <a:gd name="connsiteY779" fmla="*/ 1420790 h 6857998"/>
                <a:gd name="connsiteX780" fmla="*/ 3689506 w 12191992"/>
                <a:gd name="connsiteY780" fmla="*/ 720399 h 6857998"/>
                <a:gd name="connsiteX781" fmla="*/ 2989118 w 12191992"/>
                <a:gd name="connsiteY781" fmla="*/ 20009 h 6857998"/>
                <a:gd name="connsiteX782" fmla="*/ 8678136 w 12191992"/>
                <a:gd name="connsiteY782" fmla="*/ 8052 h 6857998"/>
                <a:gd name="connsiteX783" fmla="*/ 8454402 w 12191992"/>
                <a:gd name="connsiteY783" fmla="*/ 231786 h 6857998"/>
                <a:gd name="connsiteX784" fmla="*/ 8678136 w 12191992"/>
                <a:gd name="connsiteY784" fmla="*/ 455520 h 6857998"/>
                <a:gd name="connsiteX785" fmla="*/ 8901870 w 12191992"/>
                <a:gd name="connsiteY785" fmla="*/ 231786 h 6857998"/>
                <a:gd name="connsiteX786" fmla="*/ 8678136 w 12191992"/>
                <a:gd name="connsiteY786" fmla="*/ 8052 h 6857998"/>
                <a:gd name="connsiteX787" fmla="*/ 0 w 12191992"/>
                <a:gd name="connsiteY787" fmla="*/ 2 h 6857998"/>
                <a:gd name="connsiteX788" fmla="*/ 1948105 w 12191992"/>
                <a:gd name="connsiteY788" fmla="*/ 2 h 6857998"/>
                <a:gd name="connsiteX789" fmla="*/ 1946088 w 12191992"/>
                <a:gd name="connsiteY789" fmla="*/ 20009 h 6857998"/>
                <a:gd name="connsiteX790" fmla="*/ 2169825 w 12191992"/>
                <a:gd name="connsiteY790" fmla="*/ 243743 h 6857998"/>
                <a:gd name="connsiteX791" fmla="*/ 2393558 w 12191992"/>
                <a:gd name="connsiteY791" fmla="*/ 20009 h 6857998"/>
                <a:gd name="connsiteX792" fmla="*/ 2391541 w 12191992"/>
                <a:gd name="connsiteY792" fmla="*/ 2 h 6857998"/>
                <a:gd name="connsiteX793" fmla="*/ 10752914 w 12191992"/>
                <a:gd name="connsiteY793" fmla="*/ 2 h 6857998"/>
                <a:gd name="connsiteX794" fmla="*/ 10750897 w 12191992"/>
                <a:gd name="connsiteY794" fmla="*/ 20009 h 6857998"/>
                <a:gd name="connsiteX795" fmla="*/ 11451287 w 12191992"/>
                <a:gd name="connsiteY795" fmla="*/ 720399 h 6857998"/>
                <a:gd name="connsiteX796" fmla="*/ 12151677 w 12191992"/>
                <a:gd name="connsiteY796" fmla="*/ 20009 h 6857998"/>
                <a:gd name="connsiteX797" fmla="*/ 12149660 w 12191992"/>
                <a:gd name="connsiteY797" fmla="*/ 2 h 6857998"/>
                <a:gd name="connsiteX798" fmla="*/ 12191992 w 12191992"/>
                <a:gd name="connsiteY798" fmla="*/ 2 h 6857998"/>
                <a:gd name="connsiteX799" fmla="*/ 12191992 w 12191992"/>
                <a:gd name="connsiteY799" fmla="*/ 3886475 h 6857998"/>
                <a:gd name="connsiteX800" fmla="*/ 12176454 w 12191992"/>
                <a:gd name="connsiteY800" fmla="*/ 3888041 h 6857998"/>
                <a:gd name="connsiteX801" fmla="*/ 11786314 w 12191992"/>
                <a:gd name="connsiteY801" fmla="*/ 4366727 h 6857998"/>
                <a:gd name="connsiteX802" fmla="*/ 12176454 w 12191992"/>
                <a:gd name="connsiteY802" fmla="*/ 4845413 h 6857998"/>
                <a:gd name="connsiteX803" fmla="*/ 12191992 w 12191992"/>
                <a:gd name="connsiteY803" fmla="*/ 4846980 h 6857998"/>
                <a:gd name="connsiteX804" fmla="*/ 12191992 w 12191992"/>
                <a:gd name="connsiteY804" fmla="*/ 6857998 h 6857998"/>
                <a:gd name="connsiteX805" fmla="*/ 4535621 w 12191992"/>
                <a:gd name="connsiteY805" fmla="*/ 6857998 h 6857998"/>
                <a:gd name="connsiteX806" fmla="*/ 4534902 w 12191992"/>
                <a:gd name="connsiteY806" fmla="*/ 6855682 h 6857998"/>
                <a:gd name="connsiteX807" fmla="*/ 4084692 w 12191992"/>
                <a:gd name="connsiteY807" fmla="*/ 6557259 h 6857998"/>
                <a:gd name="connsiteX808" fmla="*/ 3634477 w 12191992"/>
                <a:gd name="connsiteY808" fmla="*/ 6855682 h 6857998"/>
                <a:gd name="connsiteX809" fmla="*/ 3633758 w 12191992"/>
                <a:gd name="connsiteY809" fmla="*/ 6857998 h 6857998"/>
                <a:gd name="connsiteX810" fmla="*/ 2280582 w 12191992"/>
                <a:gd name="connsiteY810" fmla="*/ 6857998 h 6857998"/>
                <a:gd name="connsiteX811" fmla="*/ 2276322 w 12191992"/>
                <a:gd name="connsiteY811" fmla="*/ 6844276 h 6857998"/>
                <a:gd name="connsiteX812" fmla="*/ 2070168 w 12191992"/>
                <a:gd name="connsiteY812" fmla="*/ 6707629 h 6857998"/>
                <a:gd name="connsiteX813" fmla="*/ 1864016 w 12191992"/>
                <a:gd name="connsiteY813" fmla="*/ 6844276 h 6857998"/>
                <a:gd name="connsiteX814" fmla="*/ 1859756 w 12191992"/>
                <a:gd name="connsiteY814" fmla="*/ 6857998 h 6857998"/>
                <a:gd name="connsiteX815" fmla="*/ 0 w 12191992"/>
                <a:gd name="connsiteY815" fmla="*/ 6857998 h 6857998"/>
                <a:gd name="connsiteX816" fmla="*/ 0 w 12191992"/>
                <a:gd name="connsiteY816" fmla="*/ 4757338 h 6857998"/>
                <a:gd name="connsiteX817" fmla="*/ 11208 w 12191992"/>
                <a:gd name="connsiteY817" fmla="*/ 4758467 h 6857998"/>
                <a:gd name="connsiteX818" fmla="*/ 234942 w 12191992"/>
                <a:gd name="connsiteY818" fmla="*/ 4534733 h 6857998"/>
                <a:gd name="connsiteX819" fmla="*/ 11208 w 12191992"/>
                <a:gd name="connsiteY819" fmla="*/ 4310999 h 6857998"/>
                <a:gd name="connsiteX820" fmla="*/ 0 w 12191992"/>
                <a:gd name="connsiteY820" fmla="*/ 4312129 h 6857998"/>
                <a:gd name="connsiteX821" fmla="*/ 0 w 12191992"/>
                <a:gd name="connsiteY821" fmla="*/ 3015052 h 6857998"/>
                <a:gd name="connsiteX822" fmla="*/ 1 w 12191992"/>
                <a:gd name="connsiteY822" fmla="*/ 3015052 h 6857998"/>
                <a:gd name="connsiteX823" fmla="*/ 488614 w 12191992"/>
                <a:gd name="connsiteY823" fmla="*/ 2526440 h 6857998"/>
                <a:gd name="connsiteX824" fmla="*/ 1 w 12191992"/>
                <a:gd name="connsiteY824" fmla="*/ 2037826 h 6857998"/>
                <a:gd name="connsiteX825" fmla="*/ 0 w 12191992"/>
                <a:gd name="connsiteY825" fmla="*/ 2037826 h 6857998"/>
                <a:gd name="connsiteX826" fmla="*/ 2002952 w 12191992"/>
                <a:gd name="connsiteY826" fmla="*/ 1 h 6857998"/>
                <a:gd name="connsiteX827" fmla="*/ 2336690 w 12191992"/>
                <a:gd name="connsiteY827" fmla="*/ 1 h 6857998"/>
                <a:gd name="connsiteX828" fmla="*/ 2340729 w 12191992"/>
                <a:gd name="connsiteY828" fmla="*/ 20008 h 6857998"/>
                <a:gd name="connsiteX829" fmla="*/ 2169822 w 12191992"/>
                <a:gd name="connsiteY829" fmla="*/ 190916 h 6857998"/>
                <a:gd name="connsiteX830" fmla="*/ 1998913 w 12191992"/>
                <a:gd name="connsiteY830" fmla="*/ 20008 h 6857998"/>
                <a:gd name="connsiteX831" fmla="*/ 10918285 w 12191992"/>
                <a:gd name="connsiteY831" fmla="*/ 0 h 6857998"/>
                <a:gd name="connsiteX832" fmla="*/ 11984289 w 12191992"/>
                <a:gd name="connsiteY832" fmla="*/ 0 h 6857998"/>
                <a:gd name="connsiteX833" fmla="*/ 11986306 w 12191992"/>
                <a:gd name="connsiteY833" fmla="*/ 20007 h 6857998"/>
                <a:gd name="connsiteX834" fmla="*/ 11451287 w 12191992"/>
                <a:gd name="connsiteY834" fmla="*/ 555026 h 6857998"/>
                <a:gd name="connsiteX835" fmla="*/ 10916268 w 12191992"/>
                <a:gd name="connsiteY835" fmla="*/ 20007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</a:cxnLst>
              <a:rect l="l" t="t" r="r" b="b"/>
              <a:pathLst>
                <a:path w="12191992" h="6857998">
                  <a:moveTo>
                    <a:pt x="2070168" y="6760456"/>
                  </a:moveTo>
                  <a:cubicBezTo>
                    <a:pt x="2117365" y="6760456"/>
                    <a:pt x="2160093" y="6779586"/>
                    <a:pt x="2191020" y="6810514"/>
                  </a:cubicBezTo>
                  <a:lnTo>
                    <a:pt x="2223035" y="6857998"/>
                  </a:lnTo>
                  <a:lnTo>
                    <a:pt x="1917304" y="6857998"/>
                  </a:lnTo>
                  <a:lnTo>
                    <a:pt x="1949318" y="6810514"/>
                  </a:lnTo>
                  <a:cubicBezTo>
                    <a:pt x="1980246" y="6779586"/>
                    <a:pt x="2022973" y="6760456"/>
                    <a:pt x="2070168" y="6760456"/>
                  </a:cubicBezTo>
                  <a:close/>
                  <a:moveTo>
                    <a:pt x="156066" y="6733627"/>
                  </a:moveTo>
                  <a:cubicBezTo>
                    <a:pt x="123832" y="6733627"/>
                    <a:pt x="97702" y="6759758"/>
                    <a:pt x="97702" y="6791991"/>
                  </a:cubicBezTo>
                  <a:cubicBezTo>
                    <a:pt x="97702" y="6824225"/>
                    <a:pt x="123832" y="6850355"/>
                    <a:pt x="156066" y="6850355"/>
                  </a:cubicBezTo>
                  <a:cubicBezTo>
                    <a:pt x="188300" y="6850355"/>
                    <a:pt x="214430" y="6824225"/>
                    <a:pt x="214430" y="6791991"/>
                  </a:cubicBezTo>
                  <a:cubicBezTo>
                    <a:pt x="214430" y="6759758"/>
                    <a:pt x="188300" y="6733627"/>
                    <a:pt x="156066" y="6733627"/>
                  </a:cubicBezTo>
                  <a:close/>
                  <a:moveTo>
                    <a:pt x="5991797" y="6672657"/>
                  </a:moveTo>
                  <a:cubicBezTo>
                    <a:pt x="5959564" y="6672657"/>
                    <a:pt x="5933433" y="6698788"/>
                    <a:pt x="5933433" y="6731021"/>
                  </a:cubicBezTo>
                  <a:cubicBezTo>
                    <a:pt x="5933433" y="6763255"/>
                    <a:pt x="5959564" y="6789385"/>
                    <a:pt x="5991797" y="6789385"/>
                  </a:cubicBezTo>
                  <a:cubicBezTo>
                    <a:pt x="6024031" y="6789385"/>
                    <a:pt x="6050161" y="6763255"/>
                    <a:pt x="6050161" y="6731021"/>
                  </a:cubicBezTo>
                  <a:cubicBezTo>
                    <a:pt x="6050161" y="6698788"/>
                    <a:pt x="6024031" y="6672657"/>
                    <a:pt x="5991797" y="6672657"/>
                  </a:cubicBezTo>
                  <a:close/>
                  <a:moveTo>
                    <a:pt x="4084692" y="6672627"/>
                  </a:moveTo>
                  <a:cubicBezTo>
                    <a:pt x="4213522" y="6672627"/>
                    <a:pt x="4327112" y="6737903"/>
                    <a:pt x="4394188" y="6837187"/>
                  </a:cubicBezTo>
                  <a:lnTo>
                    <a:pt x="4405484" y="6857998"/>
                  </a:lnTo>
                  <a:lnTo>
                    <a:pt x="3763894" y="6857998"/>
                  </a:lnTo>
                  <a:lnTo>
                    <a:pt x="3775190" y="6837187"/>
                  </a:lnTo>
                  <a:cubicBezTo>
                    <a:pt x="3842264" y="6737903"/>
                    <a:pt x="3955855" y="6672627"/>
                    <a:pt x="4084692" y="6672627"/>
                  </a:cubicBezTo>
                  <a:close/>
                  <a:moveTo>
                    <a:pt x="10350671" y="6670718"/>
                  </a:moveTo>
                  <a:cubicBezTo>
                    <a:pt x="10318437" y="6670718"/>
                    <a:pt x="10292307" y="6696849"/>
                    <a:pt x="10292307" y="6729082"/>
                  </a:cubicBezTo>
                  <a:cubicBezTo>
                    <a:pt x="10292307" y="6761316"/>
                    <a:pt x="10318437" y="6787446"/>
                    <a:pt x="10350671" y="6787446"/>
                  </a:cubicBezTo>
                  <a:cubicBezTo>
                    <a:pt x="10382905" y="6787446"/>
                    <a:pt x="10409035" y="6761316"/>
                    <a:pt x="10409035" y="6729082"/>
                  </a:cubicBezTo>
                  <a:cubicBezTo>
                    <a:pt x="10409035" y="6696849"/>
                    <a:pt x="10382905" y="6670718"/>
                    <a:pt x="10350671" y="6670718"/>
                  </a:cubicBezTo>
                  <a:close/>
                  <a:moveTo>
                    <a:pt x="3308083" y="6644426"/>
                  </a:moveTo>
                  <a:cubicBezTo>
                    <a:pt x="3275850" y="6644426"/>
                    <a:pt x="3249719" y="6670557"/>
                    <a:pt x="3249719" y="6702790"/>
                  </a:cubicBezTo>
                  <a:cubicBezTo>
                    <a:pt x="3249719" y="6735024"/>
                    <a:pt x="3275850" y="6761154"/>
                    <a:pt x="3308083" y="6761154"/>
                  </a:cubicBezTo>
                  <a:cubicBezTo>
                    <a:pt x="3340317" y="6761154"/>
                    <a:pt x="3366447" y="6735024"/>
                    <a:pt x="3366447" y="6702790"/>
                  </a:cubicBezTo>
                  <a:cubicBezTo>
                    <a:pt x="3366447" y="6670557"/>
                    <a:pt x="3340317" y="6644426"/>
                    <a:pt x="3308083" y="6644426"/>
                  </a:cubicBezTo>
                  <a:close/>
                  <a:moveTo>
                    <a:pt x="11986307" y="6603680"/>
                  </a:moveTo>
                  <a:cubicBezTo>
                    <a:pt x="11954073" y="6603680"/>
                    <a:pt x="11927943" y="6629811"/>
                    <a:pt x="11927943" y="6662044"/>
                  </a:cubicBezTo>
                  <a:cubicBezTo>
                    <a:pt x="11927943" y="6694278"/>
                    <a:pt x="11954073" y="6720408"/>
                    <a:pt x="11986307" y="6720408"/>
                  </a:cubicBezTo>
                  <a:cubicBezTo>
                    <a:pt x="12018541" y="6720408"/>
                    <a:pt x="12044671" y="6694278"/>
                    <a:pt x="12044671" y="6662044"/>
                  </a:cubicBezTo>
                  <a:cubicBezTo>
                    <a:pt x="12044671" y="6629811"/>
                    <a:pt x="12018541" y="6603680"/>
                    <a:pt x="11986307" y="6603680"/>
                  </a:cubicBezTo>
                  <a:close/>
                  <a:moveTo>
                    <a:pt x="1681710" y="6430707"/>
                  </a:moveTo>
                  <a:cubicBezTo>
                    <a:pt x="1649476" y="6430707"/>
                    <a:pt x="1623346" y="6456838"/>
                    <a:pt x="1623346" y="6489071"/>
                  </a:cubicBezTo>
                  <a:cubicBezTo>
                    <a:pt x="1623346" y="6521305"/>
                    <a:pt x="1649476" y="6547435"/>
                    <a:pt x="1681710" y="6547435"/>
                  </a:cubicBezTo>
                  <a:cubicBezTo>
                    <a:pt x="1713944" y="6547435"/>
                    <a:pt x="1740074" y="6521305"/>
                    <a:pt x="1740074" y="6489071"/>
                  </a:cubicBezTo>
                  <a:cubicBezTo>
                    <a:pt x="1740074" y="6456838"/>
                    <a:pt x="1713944" y="6430707"/>
                    <a:pt x="1681710" y="6430707"/>
                  </a:cubicBezTo>
                  <a:close/>
                  <a:moveTo>
                    <a:pt x="6982744" y="6384386"/>
                  </a:moveTo>
                  <a:cubicBezTo>
                    <a:pt x="6950511" y="6384386"/>
                    <a:pt x="6924380" y="6410517"/>
                    <a:pt x="6924380" y="6442750"/>
                  </a:cubicBezTo>
                  <a:cubicBezTo>
                    <a:pt x="6924380" y="6474984"/>
                    <a:pt x="6950511" y="6501114"/>
                    <a:pt x="6982744" y="6501114"/>
                  </a:cubicBezTo>
                  <a:cubicBezTo>
                    <a:pt x="7014978" y="6501114"/>
                    <a:pt x="7041108" y="6474984"/>
                    <a:pt x="7041108" y="6442750"/>
                  </a:cubicBezTo>
                  <a:cubicBezTo>
                    <a:pt x="7041108" y="6410517"/>
                    <a:pt x="7014978" y="6384386"/>
                    <a:pt x="6982744" y="6384386"/>
                  </a:cubicBezTo>
                  <a:close/>
                  <a:moveTo>
                    <a:pt x="5211499" y="6187300"/>
                  </a:moveTo>
                  <a:cubicBezTo>
                    <a:pt x="5305888" y="6187300"/>
                    <a:pt x="5382407" y="6263818"/>
                    <a:pt x="5382407" y="6358207"/>
                  </a:cubicBezTo>
                  <a:cubicBezTo>
                    <a:pt x="5382407" y="6452597"/>
                    <a:pt x="5305888" y="6529115"/>
                    <a:pt x="5211499" y="6529115"/>
                  </a:cubicBezTo>
                  <a:cubicBezTo>
                    <a:pt x="5117110" y="6529115"/>
                    <a:pt x="5040592" y="6452597"/>
                    <a:pt x="5040592" y="6358207"/>
                  </a:cubicBezTo>
                  <a:cubicBezTo>
                    <a:pt x="5040592" y="6263818"/>
                    <a:pt x="5117110" y="6187300"/>
                    <a:pt x="5211499" y="6187300"/>
                  </a:cubicBezTo>
                  <a:close/>
                  <a:moveTo>
                    <a:pt x="5211499" y="6134473"/>
                  </a:moveTo>
                  <a:cubicBezTo>
                    <a:pt x="5087936" y="6134473"/>
                    <a:pt x="4987764" y="6234642"/>
                    <a:pt x="4987764" y="6358207"/>
                  </a:cubicBezTo>
                  <a:cubicBezTo>
                    <a:pt x="4987764" y="6481772"/>
                    <a:pt x="5087936" y="6581941"/>
                    <a:pt x="5211499" y="6581941"/>
                  </a:cubicBezTo>
                  <a:cubicBezTo>
                    <a:pt x="5335065" y="6581941"/>
                    <a:pt x="5435233" y="6481772"/>
                    <a:pt x="5435233" y="6358207"/>
                  </a:cubicBezTo>
                  <a:cubicBezTo>
                    <a:pt x="5435233" y="6234642"/>
                    <a:pt x="5335065" y="6134473"/>
                    <a:pt x="5211499" y="6134473"/>
                  </a:cubicBezTo>
                  <a:close/>
                  <a:moveTo>
                    <a:pt x="10381033" y="6048109"/>
                  </a:moveTo>
                  <a:cubicBezTo>
                    <a:pt x="10475423" y="6048109"/>
                    <a:pt x="10551941" y="6124627"/>
                    <a:pt x="10551941" y="6219016"/>
                  </a:cubicBezTo>
                  <a:cubicBezTo>
                    <a:pt x="10551941" y="6313406"/>
                    <a:pt x="10475423" y="6389924"/>
                    <a:pt x="10381033" y="6389924"/>
                  </a:cubicBezTo>
                  <a:cubicBezTo>
                    <a:pt x="10286643" y="6389924"/>
                    <a:pt x="10210125" y="6313406"/>
                    <a:pt x="10210125" y="6219016"/>
                  </a:cubicBezTo>
                  <a:cubicBezTo>
                    <a:pt x="10210125" y="6124627"/>
                    <a:pt x="10286643" y="6048109"/>
                    <a:pt x="10381033" y="6048109"/>
                  </a:cubicBezTo>
                  <a:close/>
                  <a:moveTo>
                    <a:pt x="9358363" y="6033323"/>
                  </a:moveTo>
                  <a:cubicBezTo>
                    <a:pt x="9326129" y="6033323"/>
                    <a:pt x="9299999" y="6059454"/>
                    <a:pt x="9299999" y="6091687"/>
                  </a:cubicBezTo>
                  <a:cubicBezTo>
                    <a:pt x="9299999" y="6123921"/>
                    <a:pt x="9326129" y="6150051"/>
                    <a:pt x="9358363" y="6150051"/>
                  </a:cubicBezTo>
                  <a:cubicBezTo>
                    <a:pt x="9390597" y="6150051"/>
                    <a:pt x="9416727" y="6123921"/>
                    <a:pt x="9416727" y="6091687"/>
                  </a:cubicBezTo>
                  <a:cubicBezTo>
                    <a:pt x="9416727" y="6059454"/>
                    <a:pt x="9390597" y="6033323"/>
                    <a:pt x="9358363" y="6033323"/>
                  </a:cubicBezTo>
                  <a:close/>
                  <a:moveTo>
                    <a:pt x="2315775" y="6007031"/>
                  </a:moveTo>
                  <a:cubicBezTo>
                    <a:pt x="2283542" y="6007031"/>
                    <a:pt x="2257411" y="6033162"/>
                    <a:pt x="2257411" y="6065395"/>
                  </a:cubicBezTo>
                  <a:cubicBezTo>
                    <a:pt x="2257411" y="6097629"/>
                    <a:pt x="2283542" y="6123759"/>
                    <a:pt x="2315775" y="6123759"/>
                  </a:cubicBezTo>
                  <a:cubicBezTo>
                    <a:pt x="2348009" y="6123759"/>
                    <a:pt x="2374139" y="6097629"/>
                    <a:pt x="2374139" y="6065395"/>
                  </a:cubicBezTo>
                  <a:cubicBezTo>
                    <a:pt x="2374139" y="6033162"/>
                    <a:pt x="2348009" y="6007031"/>
                    <a:pt x="2315775" y="6007031"/>
                  </a:cubicBezTo>
                  <a:close/>
                  <a:moveTo>
                    <a:pt x="10381033" y="5995282"/>
                  </a:moveTo>
                  <a:cubicBezTo>
                    <a:pt x="10257468" y="5995282"/>
                    <a:pt x="10157299" y="6095451"/>
                    <a:pt x="10157299" y="6219016"/>
                  </a:cubicBezTo>
                  <a:cubicBezTo>
                    <a:pt x="10157299" y="6342581"/>
                    <a:pt x="10257468" y="6442750"/>
                    <a:pt x="10381033" y="6442750"/>
                  </a:cubicBezTo>
                  <a:cubicBezTo>
                    <a:pt x="10504598" y="6442750"/>
                    <a:pt x="10604767" y="6342581"/>
                    <a:pt x="10604767" y="6219016"/>
                  </a:cubicBezTo>
                  <a:cubicBezTo>
                    <a:pt x="10604767" y="6095451"/>
                    <a:pt x="10504598" y="5995282"/>
                    <a:pt x="10381033" y="5995282"/>
                  </a:cubicBezTo>
                  <a:close/>
                  <a:moveTo>
                    <a:pt x="571548" y="5845771"/>
                  </a:moveTo>
                  <a:cubicBezTo>
                    <a:pt x="777686" y="5845771"/>
                    <a:pt x="944793" y="6012878"/>
                    <a:pt x="944793" y="6219016"/>
                  </a:cubicBezTo>
                  <a:cubicBezTo>
                    <a:pt x="944793" y="6425154"/>
                    <a:pt x="777686" y="6592261"/>
                    <a:pt x="571548" y="6592261"/>
                  </a:cubicBezTo>
                  <a:cubicBezTo>
                    <a:pt x="365410" y="6592261"/>
                    <a:pt x="198303" y="6425154"/>
                    <a:pt x="198303" y="6219016"/>
                  </a:cubicBezTo>
                  <a:cubicBezTo>
                    <a:pt x="198303" y="6012878"/>
                    <a:pt x="365410" y="5845771"/>
                    <a:pt x="571548" y="5845771"/>
                  </a:cubicBezTo>
                  <a:close/>
                  <a:moveTo>
                    <a:pt x="11504421" y="5777332"/>
                  </a:moveTo>
                  <a:cubicBezTo>
                    <a:pt x="11710559" y="5777332"/>
                    <a:pt x="11877666" y="5944439"/>
                    <a:pt x="11877666" y="6150577"/>
                  </a:cubicBezTo>
                  <a:cubicBezTo>
                    <a:pt x="11877666" y="6356715"/>
                    <a:pt x="11710559" y="6523822"/>
                    <a:pt x="11504421" y="6523822"/>
                  </a:cubicBezTo>
                  <a:cubicBezTo>
                    <a:pt x="11298283" y="6523822"/>
                    <a:pt x="11131176" y="6356715"/>
                    <a:pt x="11131176" y="6150577"/>
                  </a:cubicBezTo>
                  <a:cubicBezTo>
                    <a:pt x="11131176" y="5944439"/>
                    <a:pt x="11298283" y="5777332"/>
                    <a:pt x="11504421" y="5777332"/>
                  </a:cubicBezTo>
                  <a:close/>
                  <a:moveTo>
                    <a:pt x="1295659" y="5748152"/>
                  </a:moveTo>
                  <a:cubicBezTo>
                    <a:pt x="1263425" y="5748152"/>
                    <a:pt x="1237295" y="5774283"/>
                    <a:pt x="1237295" y="5806516"/>
                  </a:cubicBezTo>
                  <a:cubicBezTo>
                    <a:pt x="1237295" y="5838750"/>
                    <a:pt x="1263425" y="5864880"/>
                    <a:pt x="1295659" y="5864880"/>
                  </a:cubicBezTo>
                  <a:cubicBezTo>
                    <a:pt x="1327893" y="5864880"/>
                    <a:pt x="1354023" y="5838750"/>
                    <a:pt x="1354023" y="5806516"/>
                  </a:cubicBezTo>
                  <a:cubicBezTo>
                    <a:pt x="1354023" y="5774283"/>
                    <a:pt x="1327893" y="5748152"/>
                    <a:pt x="1295659" y="5748152"/>
                  </a:cubicBezTo>
                  <a:close/>
                  <a:moveTo>
                    <a:pt x="10884008" y="5730403"/>
                  </a:moveTo>
                  <a:cubicBezTo>
                    <a:pt x="10851774" y="5730403"/>
                    <a:pt x="10825644" y="5756534"/>
                    <a:pt x="10825644" y="5788767"/>
                  </a:cubicBezTo>
                  <a:cubicBezTo>
                    <a:pt x="10825644" y="5821001"/>
                    <a:pt x="10851774" y="5847131"/>
                    <a:pt x="10884008" y="5847131"/>
                  </a:cubicBezTo>
                  <a:cubicBezTo>
                    <a:pt x="10916242" y="5847131"/>
                    <a:pt x="10942372" y="5821001"/>
                    <a:pt x="10942372" y="5788767"/>
                  </a:cubicBezTo>
                  <a:cubicBezTo>
                    <a:pt x="10942372" y="5756534"/>
                    <a:pt x="10916242" y="5730403"/>
                    <a:pt x="10884008" y="5730403"/>
                  </a:cubicBezTo>
                  <a:close/>
                  <a:moveTo>
                    <a:pt x="571548" y="5730403"/>
                  </a:moveTo>
                  <a:cubicBezTo>
                    <a:pt x="301694" y="5730403"/>
                    <a:pt x="82935" y="5949163"/>
                    <a:pt x="82935" y="6219016"/>
                  </a:cubicBezTo>
                  <a:cubicBezTo>
                    <a:pt x="82935" y="6488870"/>
                    <a:pt x="301694" y="6707629"/>
                    <a:pt x="571548" y="6707629"/>
                  </a:cubicBezTo>
                  <a:cubicBezTo>
                    <a:pt x="841402" y="6707629"/>
                    <a:pt x="1060160" y="6488870"/>
                    <a:pt x="1060160" y="6219016"/>
                  </a:cubicBezTo>
                  <a:cubicBezTo>
                    <a:pt x="1060160" y="5949163"/>
                    <a:pt x="841402" y="5730403"/>
                    <a:pt x="571548" y="5730403"/>
                  </a:cubicBezTo>
                  <a:close/>
                  <a:moveTo>
                    <a:pt x="3140000" y="5717553"/>
                  </a:moveTo>
                  <a:cubicBezTo>
                    <a:pt x="3234390" y="5717553"/>
                    <a:pt x="3310907" y="5794071"/>
                    <a:pt x="3310907" y="5888460"/>
                  </a:cubicBezTo>
                  <a:cubicBezTo>
                    <a:pt x="3310907" y="5982850"/>
                    <a:pt x="3234390" y="6059368"/>
                    <a:pt x="3140000" y="6059368"/>
                  </a:cubicBezTo>
                  <a:cubicBezTo>
                    <a:pt x="3045611" y="6059368"/>
                    <a:pt x="2969092" y="5982850"/>
                    <a:pt x="2969092" y="5888460"/>
                  </a:cubicBezTo>
                  <a:cubicBezTo>
                    <a:pt x="2969092" y="5794071"/>
                    <a:pt x="3045611" y="5717553"/>
                    <a:pt x="3140000" y="5717553"/>
                  </a:cubicBezTo>
                  <a:close/>
                  <a:moveTo>
                    <a:pt x="3841418" y="5704111"/>
                  </a:moveTo>
                  <a:cubicBezTo>
                    <a:pt x="3809185" y="5704111"/>
                    <a:pt x="3783053" y="5730242"/>
                    <a:pt x="3783053" y="5762475"/>
                  </a:cubicBezTo>
                  <a:cubicBezTo>
                    <a:pt x="3783053" y="5794709"/>
                    <a:pt x="3809185" y="5820839"/>
                    <a:pt x="3841418" y="5820839"/>
                  </a:cubicBezTo>
                  <a:cubicBezTo>
                    <a:pt x="3873652" y="5820839"/>
                    <a:pt x="3899783" y="5794709"/>
                    <a:pt x="3899783" y="5762475"/>
                  </a:cubicBezTo>
                  <a:cubicBezTo>
                    <a:pt x="3899783" y="5730242"/>
                    <a:pt x="3873652" y="5704111"/>
                    <a:pt x="3841418" y="5704111"/>
                  </a:cubicBezTo>
                  <a:close/>
                  <a:moveTo>
                    <a:pt x="4653586" y="5689965"/>
                  </a:moveTo>
                  <a:cubicBezTo>
                    <a:pt x="4621355" y="5689965"/>
                    <a:pt x="4595222" y="5716096"/>
                    <a:pt x="4595222" y="5748329"/>
                  </a:cubicBezTo>
                  <a:cubicBezTo>
                    <a:pt x="4595222" y="5780563"/>
                    <a:pt x="4621355" y="5806693"/>
                    <a:pt x="4653586" y="5806693"/>
                  </a:cubicBezTo>
                  <a:cubicBezTo>
                    <a:pt x="4685821" y="5806693"/>
                    <a:pt x="4711949" y="5780563"/>
                    <a:pt x="4711949" y="5748329"/>
                  </a:cubicBezTo>
                  <a:cubicBezTo>
                    <a:pt x="4711949" y="5716096"/>
                    <a:pt x="4685821" y="5689965"/>
                    <a:pt x="4653586" y="5689965"/>
                  </a:cubicBezTo>
                  <a:close/>
                  <a:moveTo>
                    <a:pt x="3140000" y="5664726"/>
                  </a:moveTo>
                  <a:cubicBezTo>
                    <a:pt x="3016434" y="5664726"/>
                    <a:pt x="2916266" y="5764895"/>
                    <a:pt x="2916266" y="5888460"/>
                  </a:cubicBezTo>
                  <a:cubicBezTo>
                    <a:pt x="2916266" y="6012025"/>
                    <a:pt x="3016434" y="6112194"/>
                    <a:pt x="3140000" y="6112194"/>
                  </a:cubicBezTo>
                  <a:cubicBezTo>
                    <a:pt x="3263564" y="6112194"/>
                    <a:pt x="3363734" y="6012025"/>
                    <a:pt x="3363734" y="5888460"/>
                  </a:cubicBezTo>
                  <a:cubicBezTo>
                    <a:pt x="3363734" y="5764895"/>
                    <a:pt x="3263564" y="5664726"/>
                    <a:pt x="3140000" y="5664726"/>
                  </a:cubicBezTo>
                  <a:close/>
                  <a:moveTo>
                    <a:pt x="11504421" y="5661964"/>
                  </a:moveTo>
                  <a:cubicBezTo>
                    <a:pt x="11234567" y="5661964"/>
                    <a:pt x="11015808" y="5880724"/>
                    <a:pt x="11015808" y="6150577"/>
                  </a:cubicBezTo>
                  <a:cubicBezTo>
                    <a:pt x="11015808" y="6420431"/>
                    <a:pt x="11234567" y="6639190"/>
                    <a:pt x="11504421" y="6639190"/>
                  </a:cubicBezTo>
                  <a:cubicBezTo>
                    <a:pt x="11774275" y="6639190"/>
                    <a:pt x="11993034" y="6420431"/>
                    <a:pt x="11993034" y="6150577"/>
                  </a:cubicBezTo>
                  <a:cubicBezTo>
                    <a:pt x="11993034" y="5880724"/>
                    <a:pt x="11774275" y="5661964"/>
                    <a:pt x="11504421" y="5661964"/>
                  </a:cubicBezTo>
                  <a:close/>
                  <a:moveTo>
                    <a:pt x="6872794" y="5560799"/>
                  </a:moveTo>
                  <a:cubicBezTo>
                    <a:pt x="6840561" y="5560799"/>
                    <a:pt x="6814430" y="5586930"/>
                    <a:pt x="6814430" y="5619163"/>
                  </a:cubicBezTo>
                  <a:cubicBezTo>
                    <a:pt x="6814430" y="5651397"/>
                    <a:pt x="6840561" y="5677527"/>
                    <a:pt x="6872794" y="5677527"/>
                  </a:cubicBezTo>
                  <a:cubicBezTo>
                    <a:pt x="6905028" y="5677527"/>
                    <a:pt x="6931158" y="5651397"/>
                    <a:pt x="6931158" y="5619163"/>
                  </a:cubicBezTo>
                  <a:cubicBezTo>
                    <a:pt x="6931158" y="5586930"/>
                    <a:pt x="6905028" y="5560799"/>
                    <a:pt x="6872794" y="5560799"/>
                  </a:cubicBezTo>
                  <a:close/>
                  <a:moveTo>
                    <a:pt x="7355097" y="5503901"/>
                  </a:moveTo>
                  <a:cubicBezTo>
                    <a:pt x="7449487" y="5503901"/>
                    <a:pt x="7526005" y="5580419"/>
                    <a:pt x="7526005" y="5674808"/>
                  </a:cubicBezTo>
                  <a:cubicBezTo>
                    <a:pt x="7526005" y="5769198"/>
                    <a:pt x="7449487" y="5845716"/>
                    <a:pt x="7355097" y="5845716"/>
                  </a:cubicBezTo>
                  <a:cubicBezTo>
                    <a:pt x="7260708" y="5845716"/>
                    <a:pt x="7184190" y="5769198"/>
                    <a:pt x="7184190" y="5674808"/>
                  </a:cubicBezTo>
                  <a:cubicBezTo>
                    <a:pt x="7184190" y="5580419"/>
                    <a:pt x="7260708" y="5503901"/>
                    <a:pt x="7355097" y="5503901"/>
                  </a:cubicBezTo>
                  <a:close/>
                  <a:moveTo>
                    <a:pt x="7355097" y="5451074"/>
                  </a:moveTo>
                  <a:cubicBezTo>
                    <a:pt x="7231532" y="5451074"/>
                    <a:pt x="7131363" y="5551243"/>
                    <a:pt x="7131363" y="5674808"/>
                  </a:cubicBezTo>
                  <a:cubicBezTo>
                    <a:pt x="7131363" y="5798373"/>
                    <a:pt x="7231532" y="5898542"/>
                    <a:pt x="7355097" y="5898542"/>
                  </a:cubicBezTo>
                  <a:cubicBezTo>
                    <a:pt x="7478662" y="5898542"/>
                    <a:pt x="7578831" y="5798373"/>
                    <a:pt x="7578831" y="5674808"/>
                  </a:cubicBezTo>
                  <a:cubicBezTo>
                    <a:pt x="7578831" y="5551243"/>
                    <a:pt x="7478662" y="5451074"/>
                    <a:pt x="7355097" y="5451074"/>
                  </a:cubicBezTo>
                  <a:close/>
                  <a:moveTo>
                    <a:pt x="8320366" y="5412451"/>
                  </a:moveTo>
                  <a:cubicBezTo>
                    <a:pt x="8615849" y="5412451"/>
                    <a:pt x="8855385" y="5651987"/>
                    <a:pt x="8855385" y="5947470"/>
                  </a:cubicBezTo>
                  <a:cubicBezTo>
                    <a:pt x="8855385" y="6242953"/>
                    <a:pt x="8615849" y="6482489"/>
                    <a:pt x="8320366" y="6482489"/>
                  </a:cubicBezTo>
                  <a:cubicBezTo>
                    <a:pt x="8024883" y="6482489"/>
                    <a:pt x="7785347" y="6242953"/>
                    <a:pt x="7785347" y="5947470"/>
                  </a:cubicBezTo>
                  <a:cubicBezTo>
                    <a:pt x="7785347" y="5651987"/>
                    <a:pt x="8024883" y="5412451"/>
                    <a:pt x="8320366" y="5412451"/>
                  </a:cubicBezTo>
                  <a:close/>
                  <a:moveTo>
                    <a:pt x="8320366" y="5247080"/>
                  </a:moveTo>
                  <a:cubicBezTo>
                    <a:pt x="7933551" y="5247080"/>
                    <a:pt x="7619976" y="5560655"/>
                    <a:pt x="7619976" y="5947470"/>
                  </a:cubicBezTo>
                  <a:cubicBezTo>
                    <a:pt x="7619976" y="6334285"/>
                    <a:pt x="7933551" y="6647860"/>
                    <a:pt x="8320366" y="6647860"/>
                  </a:cubicBezTo>
                  <a:cubicBezTo>
                    <a:pt x="8707181" y="6647860"/>
                    <a:pt x="9020756" y="6334285"/>
                    <a:pt x="9020756" y="5947470"/>
                  </a:cubicBezTo>
                  <a:cubicBezTo>
                    <a:pt x="9020756" y="5560655"/>
                    <a:pt x="8707181" y="5247080"/>
                    <a:pt x="8320366" y="5247080"/>
                  </a:cubicBezTo>
                  <a:close/>
                  <a:moveTo>
                    <a:pt x="303352" y="5110757"/>
                  </a:moveTo>
                  <a:cubicBezTo>
                    <a:pt x="271118" y="5110757"/>
                    <a:pt x="244988" y="5136888"/>
                    <a:pt x="244988" y="5169121"/>
                  </a:cubicBezTo>
                  <a:cubicBezTo>
                    <a:pt x="244988" y="5201355"/>
                    <a:pt x="271118" y="5227485"/>
                    <a:pt x="303352" y="5227485"/>
                  </a:cubicBezTo>
                  <a:cubicBezTo>
                    <a:pt x="335586" y="5227485"/>
                    <a:pt x="361716" y="5201355"/>
                    <a:pt x="361716" y="5169121"/>
                  </a:cubicBezTo>
                  <a:cubicBezTo>
                    <a:pt x="361716" y="5136888"/>
                    <a:pt x="335586" y="5110757"/>
                    <a:pt x="303352" y="5110757"/>
                  </a:cubicBezTo>
                  <a:close/>
                  <a:moveTo>
                    <a:pt x="11486252" y="5056433"/>
                  </a:moveTo>
                  <a:cubicBezTo>
                    <a:pt x="11580642" y="5056433"/>
                    <a:pt x="11657160" y="5132951"/>
                    <a:pt x="11657160" y="5227340"/>
                  </a:cubicBezTo>
                  <a:cubicBezTo>
                    <a:pt x="11657160" y="5321730"/>
                    <a:pt x="11580642" y="5398248"/>
                    <a:pt x="11486252" y="5398248"/>
                  </a:cubicBezTo>
                  <a:cubicBezTo>
                    <a:pt x="11391862" y="5398248"/>
                    <a:pt x="11315344" y="5321730"/>
                    <a:pt x="11315344" y="5227340"/>
                  </a:cubicBezTo>
                  <a:cubicBezTo>
                    <a:pt x="11315344" y="5132951"/>
                    <a:pt x="11391862" y="5056433"/>
                    <a:pt x="11486252" y="5056433"/>
                  </a:cubicBezTo>
                  <a:close/>
                  <a:moveTo>
                    <a:pt x="6197508" y="5036684"/>
                  </a:moveTo>
                  <a:cubicBezTo>
                    <a:pt x="6403646" y="5036684"/>
                    <a:pt x="6570753" y="5203791"/>
                    <a:pt x="6570753" y="5409929"/>
                  </a:cubicBezTo>
                  <a:cubicBezTo>
                    <a:pt x="6570753" y="5616067"/>
                    <a:pt x="6403646" y="5783174"/>
                    <a:pt x="6197508" y="5783174"/>
                  </a:cubicBezTo>
                  <a:cubicBezTo>
                    <a:pt x="5991371" y="5783174"/>
                    <a:pt x="5824265" y="5616067"/>
                    <a:pt x="5824265" y="5409929"/>
                  </a:cubicBezTo>
                  <a:cubicBezTo>
                    <a:pt x="5824265" y="5203791"/>
                    <a:pt x="5991371" y="5036684"/>
                    <a:pt x="6197508" y="5036684"/>
                  </a:cubicBezTo>
                  <a:close/>
                  <a:moveTo>
                    <a:pt x="11486252" y="5003606"/>
                  </a:moveTo>
                  <a:cubicBezTo>
                    <a:pt x="11362687" y="5003606"/>
                    <a:pt x="11262518" y="5103775"/>
                    <a:pt x="11262518" y="5227340"/>
                  </a:cubicBezTo>
                  <a:cubicBezTo>
                    <a:pt x="11262518" y="5350905"/>
                    <a:pt x="11362687" y="5451074"/>
                    <a:pt x="11486252" y="5451074"/>
                  </a:cubicBezTo>
                  <a:cubicBezTo>
                    <a:pt x="11609817" y="5451074"/>
                    <a:pt x="11709986" y="5350905"/>
                    <a:pt x="11709986" y="5227340"/>
                  </a:cubicBezTo>
                  <a:cubicBezTo>
                    <a:pt x="11709986" y="5103775"/>
                    <a:pt x="11609817" y="5003606"/>
                    <a:pt x="11486252" y="5003606"/>
                  </a:cubicBezTo>
                  <a:close/>
                  <a:moveTo>
                    <a:pt x="6197508" y="4921316"/>
                  </a:moveTo>
                  <a:cubicBezTo>
                    <a:pt x="5927656" y="4921316"/>
                    <a:pt x="5708899" y="5140076"/>
                    <a:pt x="5708899" y="5409929"/>
                  </a:cubicBezTo>
                  <a:cubicBezTo>
                    <a:pt x="5708899" y="5679783"/>
                    <a:pt x="5927656" y="5898542"/>
                    <a:pt x="6197508" y="5898542"/>
                  </a:cubicBezTo>
                  <a:cubicBezTo>
                    <a:pt x="6467362" y="5898542"/>
                    <a:pt x="6686121" y="5679783"/>
                    <a:pt x="6686121" y="5409929"/>
                  </a:cubicBezTo>
                  <a:cubicBezTo>
                    <a:pt x="6686121" y="5140076"/>
                    <a:pt x="6467362" y="4921316"/>
                    <a:pt x="6197508" y="4921316"/>
                  </a:cubicBezTo>
                  <a:close/>
                  <a:moveTo>
                    <a:pt x="5335706" y="4874206"/>
                  </a:moveTo>
                  <a:cubicBezTo>
                    <a:pt x="5430095" y="4874206"/>
                    <a:pt x="5506612" y="4950724"/>
                    <a:pt x="5506612" y="5045113"/>
                  </a:cubicBezTo>
                  <a:cubicBezTo>
                    <a:pt x="5506612" y="5139503"/>
                    <a:pt x="5430095" y="5216021"/>
                    <a:pt x="5335706" y="5216021"/>
                  </a:cubicBezTo>
                  <a:cubicBezTo>
                    <a:pt x="5241316" y="5216021"/>
                    <a:pt x="5164797" y="5139503"/>
                    <a:pt x="5164797" y="5045113"/>
                  </a:cubicBezTo>
                  <a:cubicBezTo>
                    <a:pt x="5164797" y="4950724"/>
                    <a:pt x="5241316" y="4874206"/>
                    <a:pt x="5335706" y="4874206"/>
                  </a:cubicBezTo>
                  <a:close/>
                  <a:moveTo>
                    <a:pt x="9954611" y="4873835"/>
                  </a:moveTo>
                  <a:cubicBezTo>
                    <a:pt x="10160749" y="4873835"/>
                    <a:pt x="10327856" y="5040942"/>
                    <a:pt x="10327856" y="5247080"/>
                  </a:cubicBezTo>
                  <a:cubicBezTo>
                    <a:pt x="10327856" y="5453218"/>
                    <a:pt x="10160749" y="5620325"/>
                    <a:pt x="9954611" y="5620325"/>
                  </a:cubicBezTo>
                  <a:cubicBezTo>
                    <a:pt x="9748473" y="5620325"/>
                    <a:pt x="9581366" y="5453218"/>
                    <a:pt x="9581366" y="5247080"/>
                  </a:cubicBezTo>
                  <a:cubicBezTo>
                    <a:pt x="9581366" y="5040942"/>
                    <a:pt x="9748473" y="4873835"/>
                    <a:pt x="9954611" y="4873835"/>
                  </a:cubicBezTo>
                  <a:close/>
                  <a:moveTo>
                    <a:pt x="4543637" y="4866378"/>
                  </a:moveTo>
                  <a:cubicBezTo>
                    <a:pt x="4511403" y="4866378"/>
                    <a:pt x="4485272" y="4892509"/>
                    <a:pt x="4485272" y="4924742"/>
                  </a:cubicBezTo>
                  <a:cubicBezTo>
                    <a:pt x="4485272" y="4956976"/>
                    <a:pt x="4511403" y="4983106"/>
                    <a:pt x="4543637" y="4983106"/>
                  </a:cubicBezTo>
                  <a:cubicBezTo>
                    <a:pt x="4575871" y="4983106"/>
                    <a:pt x="4602001" y="4956976"/>
                    <a:pt x="4602001" y="4924742"/>
                  </a:cubicBezTo>
                  <a:cubicBezTo>
                    <a:pt x="4602001" y="4892509"/>
                    <a:pt x="4575871" y="4866378"/>
                    <a:pt x="4543637" y="4866378"/>
                  </a:cubicBezTo>
                  <a:close/>
                  <a:moveTo>
                    <a:pt x="5335707" y="4821379"/>
                  </a:moveTo>
                  <a:cubicBezTo>
                    <a:pt x="5212141" y="4821379"/>
                    <a:pt x="5111973" y="4921548"/>
                    <a:pt x="5111973" y="5045113"/>
                  </a:cubicBezTo>
                  <a:cubicBezTo>
                    <a:pt x="5111973" y="5168678"/>
                    <a:pt x="5212141" y="5268847"/>
                    <a:pt x="5335707" y="5268847"/>
                  </a:cubicBezTo>
                  <a:cubicBezTo>
                    <a:pt x="5459270" y="5268847"/>
                    <a:pt x="5559439" y="5168678"/>
                    <a:pt x="5559439" y="5045113"/>
                  </a:cubicBezTo>
                  <a:cubicBezTo>
                    <a:pt x="5559439" y="4921548"/>
                    <a:pt x="5459270" y="4821379"/>
                    <a:pt x="5335707" y="4821379"/>
                  </a:cubicBezTo>
                  <a:close/>
                  <a:moveTo>
                    <a:pt x="1828996" y="4807837"/>
                  </a:moveTo>
                  <a:cubicBezTo>
                    <a:pt x="1796762" y="4807837"/>
                    <a:pt x="1770632" y="4833968"/>
                    <a:pt x="1770632" y="4866201"/>
                  </a:cubicBezTo>
                  <a:cubicBezTo>
                    <a:pt x="1770632" y="4898435"/>
                    <a:pt x="1796762" y="4924565"/>
                    <a:pt x="1828996" y="4924565"/>
                  </a:cubicBezTo>
                  <a:cubicBezTo>
                    <a:pt x="1861230" y="4924565"/>
                    <a:pt x="1887360" y="4898435"/>
                    <a:pt x="1887360" y="4866201"/>
                  </a:cubicBezTo>
                  <a:cubicBezTo>
                    <a:pt x="1887360" y="4833968"/>
                    <a:pt x="1861230" y="4807837"/>
                    <a:pt x="1828996" y="4807837"/>
                  </a:cubicBezTo>
                  <a:close/>
                  <a:moveTo>
                    <a:pt x="9954611" y="4758467"/>
                  </a:moveTo>
                  <a:cubicBezTo>
                    <a:pt x="9684757" y="4758467"/>
                    <a:pt x="9465998" y="4977227"/>
                    <a:pt x="9465998" y="5247080"/>
                  </a:cubicBezTo>
                  <a:cubicBezTo>
                    <a:pt x="9465998" y="5516934"/>
                    <a:pt x="9684757" y="5735693"/>
                    <a:pt x="9954611" y="5735693"/>
                  </a:cubicBezTo>
                  <a:cubicBezTo>
                    <a:pt x="10224465" y="5735693"/>
                    <a:pt x="10443224" y="5516934"/>
                    <a:pt x="10443224" y="5247080"/>
                  </a:cubicBezTo>
                  <a:cubicBezTo>
                    <a:pt x="10443224" y="4977227"/>
                    <a:pt x="10224465" y="4758467"/>
                    <a:pt x="9954611" y="4758467"/>
                  </a:cubicBezTo>
                  <a:close/>
                  <a:moveTo>
                    <a:pt x="3477730" y="4732616"/>
                  </a:moveTo>
                  <a:cubicBezTo>
                    <a:pt x="3683867" y="4732616"/>
                    <a:pt x="3850973" y="4899723"/>
                    <a:pt x="3850973" y="5105861"/>
                  </a:cubicBezTo>
                  <a:cubicBezTo>
                    <a:pt x="3850973" y="5311999"/>
                    <a:pt x="3683867" y="5479106"/>
                    <a:pt x="3477730" y="5479106"/>
                  </a:cubicBezTo>
                  <a:cubicBezTo>
                    <a:pt x="3271591" y="5479106"/>
                    <a:pt x="3104484" y="5311999"/>
                    <a:pt x="3104484" y="5105861"/>
                  </a:cubicBezTo>
                  <a:cubicBezTo>
                    <a:pt x="3104484" y="4899723"/>
                    <a:pt x="3271591" y="4732616"/>
                    <a:pt x="3477730" y="4732616"/>
                  </a:cubicBezTo>
                  <a:close/>
                  <a:moveTo>
                    <a:pt x="9299999" y="4682381"/>
                  </a:moveTo>
                  <a:cubicBezTo>
                    <a:pt x="9267765" y="4682381"/>
                    <a:pt x="9241635" y="4708512"/>
                    <a:pt x="9241635" y="4740745"/>
                  </a:cubicBezTo>
                  <a:cubicBezTo>
                    <a:pt x="9241635" y="4772979"/>
                    <a:pt x="9267765" y="4799109"/>
                    <a:pt x="9299999" y="4799109"/>
                  </a:cubicBezTo>
                  <a:cubicBezTo>
                    <a:pt x="9332233" y="4799109"/>
                    <a:pt x="9358363" y="4772979"/>
                    <a:pt x="9358363" y="4740745"/>
                  </a:cubicBezTo>
                  <a:cubicBezTo>
                    <a:pt x="9358363" y="4708512"/>
                    <a:pt x="9332233" y="4682381"/>
                    <a:pt x="9299999" y="4682381"/>
                  </a:cubicBezTo>
                  <a:close/>
                  <a:moveTo>
                    <a:pt x="1843484" y="4655758"/>
                  </a:moveTo>
                  <a:cubicBezTo>
                    <a:pt x="2138969" y="4655758"/>
                    <a:pt x="2378505" y="4895294"/>
                    <a:pt x="2378505" y="5190777"/>
                  </a:cubicBezTo>
                  <a:cubicBezTo>
                    <a:pt x="2378505" y="5486260"/>
                    <a:pt x="2138969" y="5725796"/>
                    <a:pt x="1843484" y="5725796"/>
                  </a:cubicBezTo>
                  <a:cubicBezTo>
                    <a:pt x="1548001" y="5725796"/>
                    <a:pt x="1308465" y="5486260"/>
                    <a:pt x="1308465" y="5190777"/>
                  </a:cubicBezTo>
                  <a:cubicBezTo>
                    <a:pt x="1308465" y="4895294"/>
                    <a:pt x="1548001" y="4655758"/>
                    <a:pt x="1843484" y="4655758"/>
                  </a:cubicBezTo>
                  <a:close/>
                  <a:moveTo>
                    <a:pt x="8396038" y="4617248"/>
                  </a:moveTo>
                  <a:cubicBezTo>
                    <a:pt x="8363805" y="4617248"/>
                    <a:pt x="8337674" y="4643379"/>
                    <a:pt x="8337674" y="4675612"/>
                  </a:cubicBezTo>
                  <a:cubicBezTo>
                    <a:pt x="8337674" y="4707846"/>
                    <a:pt x="8363805" y="4733976"/>
                    <a:pt x="8396038" y="4733976"/>
                  </a:cubicBezTo>
                  <a:cubicBezTo>
                    <a:pt x="8428272" y="4733976"/>
                    <a:pt x="8454402" y="4707846"/>
                    <a:pt x="8454402" y="4675612"/>
                  </a:cubicBezTo>
                  <a:cubicBezTo>
                    <a:pt x="8454402" y="4643379"/>
                    <a:pt x="8428272" y="4617248"/>
                    <a:pt x="8396038" y="4617248"/>
                  </a:cubicBezTo>
                  <a:close/>
                  <a:moveTo>
                    <a:pt x="3477732" y="4617248"/>
                  </a:moveTo>
                  <a:cubicBezTo>
                    <a:pt x="3207877" y="4617248"/>
                    <a:pt x="2989118" y="4836008"/>
                    <a:pt x="2989118" y="5105861"/>
                  </a:cubicBezTo>
                  <a:cubicBezTo>
                    <a:pt x="2989118" y="5375715"/>
                    <a:pt x="3207877" y="5594474"/>
                    <a:pt x="3477732" y="5594474"/>
                  </a:cubicBezTo>
                  <a:cubicBezTo>
                    <a:pt x="3747582" y="5594474"/>
                    <a:pt x="3966343" y="5375715"/>
                    <a:pt x="3966343" y="5105861"/>
                  </a:cubicBezTo>
                  <a:cubicBezTo>
                    <a:pt x="3966343" y="4836008"/>
                    <a:pt x="3747582" y="4617248"/>
                    <a:pt x="3477732" y="4617248"/>
                  </a:cubicBezTo>
                  <a:close/>
                  <a:moveTo>
                    <a:pt x="2789202" y="4577701"/>
                  </a:moveTo>
                  <a:cubicBezTo>
                    <a:pt x="2756968" y="4577701"/>
                    <a:pt x="2730840" y="4603832"/>
                    <a:pt x="2730840" y="4636065"/>
                  </a:cubicBezTo>
                  <a:cubicBezTo>
                    <a:pt x="2730840" y="4668299"/>
                    <a:pt x="2756968" y="4694429"/>
                    <a:pt x="2789202" y="4694429"/>
                  </a:cubicBezTo>
                  <a:cubicBezTo>
                    <a:pt x="2821435" y="4694429"/>
                    <a:pt x="2847566" y="4668299"/>
                    <a:pt x="2847566" y="4636065"/>
                  </a:cubicBezTo>
                  <a:cubicBezTo>
                    <a:pt x="2847566" y="4603832"/>
                    <a:pt x="2821435" y="4577701"/>
                    <a:pt x="2789202" y="4577701"/>
                  </a:cubicBezTo>
                  <a:close/>
                  <a:moveTo>
                    <a:pt x="1843484" y="4490387"/>
                  </a:moveTo>
                  <a:cubicBezTo>
                    <a:pt x="1456669" y="4490387"/>
                    <a:pt x="1143094" y="4803962"/>
                    <a:pt x="1143094" y="5190777"/>
                  </a:cubicBezTo>
                  <a:cubicBezTo>
                    <a:pt x="1143094" y="5577592"/>
                    <a:pt x="1456669" y="5891167"/>
                    <a:pt x="1843484" y="5891167"/>
                  </a:cubicBezTo>
                  <a:cubicBezTo>
                    <a:pt x="2230301" y="5891167"/>
                    <a:pt x="2543876" y="5577592"/>
                    <a:pt x="2543876" y="5190777"/>
                  </a:cubicBezTo>
                  <a:cubicBezTo>
                    <a:pt x="2543876" y="4803962"/>
                    <a:pt x="2230301" y="4490387"/>
                    <a:pt x="1843484" y="4490387"/>
                  </a:cubicBezTo>
                  <a:close/>
                  <a:moveTo>
                    <a:pt x="7501072" y="4460699"/>
                  </a:moveTo>
                  <a:cubicBezTo>
                    <a:pt x="7595462" y="4460699"/>
                    <a:pt x="7671980" y="4537217"/>
                    <a:pt x="7671980" y="4631606"/>
                  </a:cubicBezTo>
                  <a:cubicBezTo>
                    <a:pt x="7671980" y="4725996"/>
                    <a:pt x="7595462" y="4802514"/>
                    <a:pt x="7501072" y="4802514"/>
                  </a:cubicBezTo>
                  <a:cubicBezTo>
                    <a:pt x="7406683" y="4802514"/>
                    <a:pt x="7330165" y="4725996"/>
                    <a:pt x="7330165" y="4631606"/>
                  </a:cubicBezTo>
                  <a:cubicBezTo>
                    <a:pt x="7330165" y="4537217"/>
                    <a:pt x="7406683" y="4460699"/>
                    <a:pt x="7501072" y="4460699"/>
                  </a:cubicBezTo>
                  <a:close/>
                  <a:moveTo>
                    <a:pt x="7501072" y="4407872"/>
                  </a:moveTo>
                  <a:cubicBezTo>
                    <a:pt x="7377507" y="4407872"/>
                    <a:pt x="7277338" y="4508041"/>
                    <a:pt x="7277338" y="4631606"/>
                  </a:cubicBezTo>
                  <a:cubicBezTo>
                    <a:pt x="7277338" y="4755171"/>
                    <a:pt x="7377507" y="4855340"/>
                    <a:pt x="7501072" y="4855340"/>
                  </a:cubicBezTo>
                  <a:cubicBezTo>
                    <a:pt x="7624637" y="4855340"/>
                    <a:pt x="7724806" y="4755171"/>
                    <a:pt x="7724806" y="4631606"/>
                  </a:cubicBezTo>
                  <a:cubicBezTo>
                    <a:pt x="7724806" y="4508041"/>
                    <a:pt x="7624637" y="4407872"/>
                    <a:pt x="7501072" y="4407872"/>
                  </a:cubicBezTo>
                  <a:close/>
                  <a:moveTo>
                    <a:pt x="11208" y="4363826"/>
                  </a:moveTo>
                  <a:cubicBezTo>
                    <a:pt x="105598" y="4363826"/>
                    <a:pt x="182116" y="4440344"/>
                    <a:pt x="182116" y="4534733"/>
                  </a:cubicBezTo>
                  <a:cubicBezTo>
                    <a:pt x="182116" y="4629123"/>
                    <a:pt x="105598" y="4705641"/>
                    <a:pt x="11208" y="4705641"/>
                  </a:cubicBezTo>
                  <a:lnTo>
                    <a:pt x="0" y="4703378"/>
                  </a:lnTo>
                  <a:lnTo>
                    <a:pt x="0" y="4366089"/>
                  </a:lnTo>
                  <a:close/>
                  <a:moveTo>
                    <a:pt x="1024191" y="4319480"/>
                  </a:moveTo>
                  <a:cubicBezTo>
                    <a:pt x="1118580" y="4319480"/>
                    <a:pt x="1195099" y="4395998"/>
                    <a:pt x="1195099" y="4490387"/>
                  </a:cubicBezTo>
                  <a:cubicBezTo>
                    <a:pt x="1195099" y="4584777"/>
                    <a:pt x="1118580" y="4661295"/>
                    <a:pt x="1024191" y="4661295"/>
                  </a:cubicBezTo>
                  <a:cubicBezTo>
                    <a:pt x="929801" y="4661295"/>
                    <a:pt x="853283" y="4584777"/>
                    <a:pt x="853283" y="4490387"/>
                  </a:cubicBezTo>
                  <a:cubicBezTo>
                    <a:pt x="853283" y="4395998"/>
                    <a:pt x="929801" y="4319480"/>
                    <a:pt x="1024191" y="4319480"/>
                  </a:cubicBezTo>
                  <a:close/>
                  <a:moveTo>
                    <a:pt x="11242362" y="4318419"/>
                  </a:moveTo>
                  <a:cubicBezTo>
                    <a:pt x="11210128" y="4318419"/>
                    <a:pt x="11183998" y="4344550"/>
                    <a:pt x="11183998" y="4376783"/>
                  </a:cubicBezTo>
                  <a:cubicBezTo>
                    <a:pt x="11183998" y="4409017"/>
                    <a:pt x="11210128" y="4435147"/>
                    <a:pt x="11242362" y="4435147"/>
                  </a:cubicBezTo>
                  <a:cubicBezTo>
                    <a:pt x="11274596" y="4435147"/>
                    <a:pt x="11300726" y="4409017"/>
                    <a:pt x="11300726" y="4376783"/>
                  </a:cubicBezTo>
                  <a:cubicBezTo>
                    <a:pt x="11300726" y="4344550"/>
                    <a:pt x="11274596" y="4318419"/>
                    <a:pt x="11242362" y="4318419"/>
                  </a:cubicBezTo>
                  <a:close/>
                  <a:moveTo>
                    <a:pt x="1024190" y="4266653"/>
                  </a:moveTo>
                  <a:cubicBezTo>
                    <a:pt x="900626" y="4266653"/>
                    <a:pt x="800457" y="4366822"/>
                    <a:pt x="800457" y="4490387"/>
                  </a:cubicBezTo>
                  <a:cubicBezTo>
                    <a:pt x="800457" y="4613952"/>
                    <a:pt x="900626" y="4714121"/>
                    <a:pt x="1024190" y="4714121"/>
                  </a:cubicBezTo>
                  <a:cubicBezTo>
                    <a:pt x="1147755" y="4714121"/>
                    <a:pt x="1247924" y="4613952"/>
                    <a:pt x="1247924" y="4490387"/>
                  </a:cubicBezTo>
                  <a:cubicBezTo>
                    <a:pt x="1247924" y="4366822"/>
                    <a:pt x="1147755" y="4266653"/>
                    <a:pt x="1024190" y="4266653"/>
                  </a:cubicBezTo>
                  <a:close/>
                  <a:moveTo>
                    <a:pt x="6625244" y="4157691"/>
                  </a:moveTo>
                  <a:cubicBezTo>
                    <a:pt x="6593011" y="4157691"/>
                    <a:pt x="6566880" y="4183822"/>
                    <a:pt x="6566880" y="4216055"/>
                  </a:cubicBezTo>
                  <a:cubicBezTo>
                    <a:pt x="6566880" y="4248289"/>
                    <a:pt x="6593011" y="4274419"/>
                    <a:pt x="6625244" y="4274419"/>
                  </a:cubicBezTo>
                  <a:cubicBezTo>
                    <a:pt x="6657478" y="4274419"/>
                    <a:pt x="6683608" y="4248289"/>
                    <a:pt x="6683608" y="4216055"/>
                  </a:cubicBezTo>
                  <a:cubicBezTo>
                    <a:pt x="6683608" y="4183822"/>
                    <a:pt x="6657478" y="4157691"/>
                    <a:pt x="6625244" y="4157691"/>
                  </a:cubicBezTo>
                  <a:close/>
                  <a:moveTo>
                    <a:pt x="9865955" y="4091044"/>
                  </a:moveTo>
                  <a:cubicBezTo>
                    <a:pt x="9960345" y="4091044"/>
                    <a:pt x="10036863" y="4167561"/>
                    <a:pt x="10036863" y="4261951"/>
                  </a:cubicBezTo>
                  <a:cubicBezTo>
                    <a:pt x="10036863" y="4356341"/>
                    <a:pt x="9960345" y="4432859"/>
                    <a:pt x="9865955" y="4432859"/>
                  </a:cubicBezTo>
                  <a:cubicBezTo>
                    <a:pt x="9771565" y="4432859"/>
                    <a:pt x="9695047" y="4356341"/>
                    <a:pt x="9695047" y="4261951"/>
                  </a:cubicBezTo>
                  <a:cubicBezTo>
                    <a:pt x="9695047" y="4167561"/>
                    <a:pt x="9771565" y="4091044"/>
                    <a:pt x="9865955" y="4091044"/>
                  </a:cubicBezTo>
                  <a:close/>
                  <a:moveTo>
                    <a:pt x="9865955" y="4038217"/>
                  </a:moveTo>
                  <a:cubicBezTo>
                    <a:pt x="9742390" y="4038217"/>
                    <a:pt x="9642221" y="4138386"/>
                    <a:pt x="9642221" y="4261951"/>
                  </a:cubicBezTo>
                  <a:cubicBezTo>
                    <a:pt x="9642221" y="4385516"/>
                    <a:pt x="9742390" y="4485685"/>
                    <a:pt x="9865955" y="4485685"/>
                  </a:cubicBezTo>
                  <a:cubicBezTo>
                    <a:pt x="9989520" y="4485685"/>
                    <a:pt x="10089689" y="4385516"/>
                    <a:pt x="10089689" y="4261951"/>
                  </a:cubicBezTo>
                  <a:cubicBezTo>
                    <a:pt x="10089689" y="4138386"/>
                    <a:pt x="9989520" y="4038217"/>
                    <a:pt x="9865955" y="4038217"/>
                  </a:cubicBezTo>
                  <a:close/>
                  <a:moveTo>
                    <a:pt x="12191992" y="4003459"/>
                  </a:moveTo>
                  <a:lnTo>
                    <a:pt x="12191992" y="4729995"/>
                  </a:lnTo>
                  <a:lnTo>
                    <a:pt x="12129643" y="4710641"/>
                  </a:lnTo>
                  <a:cubicBezTo>
                    <a:pt x="11995680" y="4653979"/>
                    <a:pt x="11901682" y="4521331"/>
                    <a:pt x="11901682" y="4366727"/>
                  </a:cubicBezTo>
                  <a:cubicBezTo>
                    <a:pt x="11901682" y="4212124"/>
                    <a:pt x="11995680" y="4079475"/>
                    <a:pt x="12129643" y="4022813"/>
                  </a:cubicBezTo>
                  <a:close/>
                  <a:moveTo>
                    <a:pt x="2930752" y="3989552"/>
                  </a:moveTo>
                  <a:cubicBezTo>
                    <a:pt x="2898519" y="3989552"/>
                    <a:pt x="2872388" y="4015683"/>
                    <a:pt x="2872388" y="4047916"/>
                  </a:cubicBezTo>
                  <a:cubicBezTo>
                    <a:pt x="2872388" y="4080150"/>
                    <a:pt x="2898519" y="4106280"/>
                    <a:pt x="2930752" y="4106280"/>
                  </a:cubicBezTo>
                  <a:cubicBezTo>
                    <a:pt x="2962986" y="4106280"/>
                    <a:pt x="2989116" y="4080150"/>
                    <a:pt x="2989116" y="4047916"/>
                  </a:cubicBezTo>
                  <a:cubicBezTo>
                    <a:pt x="2989116" y="4015683"/>
                    <a:pt x="2962986" y="3989552"/>
                    <a:pt x="2930752" y="3989552"/>
                  </a:cubicBezTo>
                  <a:close/>
                  <a:moveTo>
                    <a:pt x="7403730" y="3979853"/>
                  </a:moveTo>
                  <a:cubicBezTo>
                    <a:pt x="7371497" y="3979853"/>
                    <a:pt x="7345366" y="4005984"/>
                    <a:pt x="7345366" y="4038217"/>
                  </a:cubicBezTo>
                  <a:cubicBezTo>
                    <a:pt x="7345366" y="4070451"/>
                    <a:pt x="7371497" y="4096581"/>
                    <a:pt x="7403730" y="4096581"/>
                  </a:cubicBezTo>
                  <a:cubicBezTo>
                    <a:pt x="7435964" y="4096581"/>
                    <a:pt x="7462094" y="4070451"/>
                    <a:pt x="7462094" y="4038217"/>
                  </a:cubicBezTo>
                  <a:cubicBezTo>
                    <a:pt x="7462094" y="4005984"/>
                    <a:pt x="7435964" y="3979853"/>
                    <a:pt x="7403730" y="3979853"/>
                  </a:cubicBezTo>
                  <a:close/>
                  <a:moveTo>
                    <a:pt x="4120312" y="3967123"/>
                  </a:moveTo>
                  <a:cubicBezTo>
                    <a:pt x="4214697" y="3967123"/>
                    <a:pt x="4291216" y="4043640"/>
                    <a:pt x="4291216" y="4138030"/>
                  </a:cubicBezTo>
                  <a:cubicBezTo>
                    <a:pt x="4291216" y="4232420"/>
                    <a:pt x="4214697" y="4308938"/>
                    <a:pt x="4120312" y="4308938"/>
                  </a:cubicBezTo>
                  <a:cubicBezTo>
                    <a:pt x="4025922" y="4308938"/>
                    <a:pt x="3949405" y="4232420"/>
                    <a:pt x="3949405" y="4138030"/>
                  </a:cubicBezTo>
                  <a:cubicBezTo>
                    <a:pt x="3949405" y="4043640"/>
                    <a:pt x="4025922" y="3967123"/>
                    <a:pt x="4120312" y="3967123"/>
                  </a:cubicBezTo>
                  <a:close/>
                  <a:moveTo>
                    <a:pt x="1796892" y="3940306"/>
                  </a:moveTo>
                  <a:cubicBezTo>
                    <a:pt x="1764658" y="3940306"/>
                    <a:pt x="1738528" y="3966437"/>
                    <a:pt x="1738528" y="3998670"/>
                  </a:cubicBezTo>
                  <a:cubicBezTo>
                    <a:pt x="1738528" y="4030904"/>
                    <a:pt x="1764658" y="4057034"/>
                    <a:pt x="1796892" y="4057034"/>
                  </a:cubicBezTo>
                  <a:cubicBezTo>
                    <a:pt x="1829126" y="4057034"/>
                    <a:pt x="1855256" y="4030904"/>
                    <a:pt x="1855256" y="3998670"/>
                  </a:cubicBezTo>
                  <a:cubicBezTo>
                    <a:pt x="1855256" y="3966437"/>
                    <a:pt x="1829126" y="3940306"/>
                    <a:pt x="1796892" y="3940306"/>
                  </a:cubicBezTo>
                  <a:close/>
                  <a:moveTo>
                    <a:pt x="2872388" y="3917747"/>
                  </a:moveTo>
                  <a:cubicBezTo>
                    <a:pt x="2966778" y="3917747"/>
                    <a:pt x="3043295" y="3994264"/>
                    <a:pt x="3043295" y="4088654"/>
                  </a:cubicBezTo>
                  <a:cubicBezTo>
                    <a:pt x="3043295" y="4183044"/>
                    <a:pt x="2966778" y="4259562"/>
                    <a:pt x="2872388" y="4259562"/>
                  </a:cubicBezTo>
                  <a:cubicBezTo>
                    <a:pt x="2777998" y="4259562"/>
                    <a:pt x="2701481" y="4183044"/>
                    <a:pt x="2701481" y="4088654"/>
                  </a:cubicBezTo>
                  <a:cubicBezTo>
                    <a:pt x="2701481" y="3994264"/>
                    <a:pt x="2777998" y="3917747"/>
                    <a:pt x="2872388" y="3917747"/>
                  </a:cubicBezTo>
                  <a:close/>
                  <a:moveTo>
                    <a:pt x="4120313" y="3914296"/>
                  </a:moveTo>
                  <a:cubicBezTo>
                    <a:pt x="3996747" y="3914296"/>
                    <a:pt x="3896578" y="4014465"/>
                    <a:pt x="3896578" y="4138030"/>
                  </a:cubicBezTo>
                  <a:cubicBezTo>
                    <a:pt x="3896578" y="4261595"/>
                    <a:pt x="3996747" y="4361764"/>
                    <a:pt x="4120313" y="4361764"/>
                  </a:cubicBezTo>
                  <a:cubicBezTo>
                    <a:pt x="4243873" y="4361764"/>
                    <a:pt x="4344042" y="4261595"/>
                    <a:pt x="4344042" y="4138030"/>
                  </a:cubicBezTo>
                  <a:cubicBezTo>
                    <a:pt x="4344042" y="4014465"/>
                    <a:pt x="4243873" y="3914296"/>
                    <a:pt x="4120313" y="3914296"/>
                  </a:cubicBezTo>
                  <a:close/>
                  <a:moveTo>
                    <a:pt x="8324018" y="3872012"/>
                  </a:moveTo>
                  <a:cubicBezTo>
                    <a:pt x="8418408" y="3872012"/>
                    <a:pt x="8494926" y="3948529"/>
                    <a:pt x="8494926" y="4042919"/>
                  </a:cubicBezTo>
                  <a:cubicBezTo>
                    <a:pt x="8494926" y="4137309"/>
                    <a:pt x="8418408" y="4213827"/>
                    <a:pt x="8324018" y="4213827"/>
                  </a:cubicBezTo>
                  <a:cubicBezTo>
                    <a:pt x="8229629" y="4213827"/>
                    <a:pt x="8153111" y="4137309"/>
                    <a:pt x="8153111" y="4042919"/>
                  </a:cubicBezTo>
                  <a:cubicBezTo>
                    <a:pt x="8153111" y="3948529"/>
                    <a:pt x="8229629" y="3872012"/>
                    <a:pt x="8324018" y="3872012"/>
                  </a:cubicBezTo>
                  <a:close/>
                  <a:moveTo>
                    <a:pt x="2872389" y="3864920"/>
                  </a:moveTo>
                  <a:cubicBezTo>
                    <a:pt x="2748824" y="3864920"/>
                    <a:pt x="2648655" y="3965089"/>
                    <a:pt x="2648655" y="4088654"/>
                  </a:cubicBezTo>
                  <a:cubicBezTo>
                    <a:pt x="2648655" y="4212219"/>
                    <a:pt x="2748824" y="4312388"/>
                    <a:pt x="2872389" y="4312388"/>
                  </a:cubicBezTo>
                  <a:cubicBezTo>
                    <a:pt x="2995955" y="4312388"/>
                    <a:pt x="3096124" y="4212219"/>
                    <a:pt x="3096124" y="4088654"/>
                  </a:cubicBezTo>
                  <a:cubicBezTo>
                    <a:pt x="3096124" y="3965089"/>
                    <a:pt x="2995955" y="3864920"/>
                    <a:pt x="2872389" y="3864920"/>
                  </a:cubicBezTo>
                  <a:close/>
                  <a:moveTo>
                    <a:pt x="926848" y="3838634"/>
                  </a:moveTo>
                  <a:cubicBezTo>
                    <a:pt x="894614" y="3838634"/>
                    <a:pt x="868485" y="3864765"/>
                    <a:pt x="868485" y="3896998"/>
                  </a:cubicBezTo>
                  <a:cubicBezTo>
                    <a:pt x="868485" y="3929232"/>
                    <a:pt x="894614" y="3955362"/>
                    <a:pt x="926848" y="3955362"/>
                  </a:cubicBezTo>
                  <a:cubicBezTo>
                    <a:pt x="959083" y="3955362"/>
                    <a:pt x="985212" y="3929232"/>
                    <a:pt x="985212" y="3896998"/>
                  </a:cubicBezTo>
                  <a:cubicBezTo>
                    <a:pt x="985212" y="3864765"/>
                    <a:pt x="959083" y="3838634"/>
                    <a:pt x="926848" y="3838634"/>
                  </a:cubicBezTo>
                  <a:close/>
                  <a:moveTo>
                    <a:pt x="8324018" y="3819185"/>
                  </a:moveTo>
                  <a:cubicBezTo>
                    <a:pt x="8200453" y="3819185"/>
                    <a:pt x="8100284" y="3919354"/>
                    <a:pt x="8100284" y="4042919"/>
                  </a:cubicBezTo>
                  <a:cubicBezTo>
                    <a:pt x="8100284" y="4166484"/>
                    <a:pt x="8200453" y="4266653"/>
                    <a:pt x="8324018" y="4266653"/>
                  </a:cubicBezTo>
                  <a:cubicBezTo>
                    <a:pt x="8447583" y="4266653"/>
                    <a:pt x="8547752" y="4166484"/>
                    <a:pt x="8547752" y="4042919"/>
                  </a:cubicBezTo>
                  <a:cubicBezTo>
                    <a:pt x="8547752" y="3919354"/>
                    <a:pt x="8447583" y="3819185"/>
                    <a:pt x="8324018" y="3819185"/>
                  </a:cubicBezTo>
                  <a:close/>
                  <a:moveTo>
                    <a:pt x="5211499" y="3769748"/>
                  </a:moveTo>
                  <a:cubicBezTo>
                    <a:pt x="5417637" y="3769748"/>
                    <a:pt x="5584742" y="3936855"/>
                    <a:pt x="5584742" y="4142993"/>
                  </a:cubicBezTo>
                  <a:cubicBezTo>
                    <a:pt x="5584742" y="4349131"/>
                    <a:pt x="5417637" y="4516238"/>
                    <a:pt x="5211499" y="4516238"/>
                  </a:cubicBezTo>
                  <a:cubicBezTo>
                    <a:pt x="5005360" y="4516238"/>
                    <a:pt x="4838250" y="4349131"/>
                    <a:pt x="4838250" y="4142993"/>
                  </a:cubicBezTo>
                  <a:cubicBezTo>
                    <a:pt x="4838250" y="3936855"/>
                    <a:pt x="5005360" y="3769748"/>
                    <a:pt x="5211499" y="3769748"/>
                  </a:cubicBezTo>
                  <a:close/>
                  <a:moveTo>
                    <a:pt x="11318274" y="3728512"/>
                  </a:moveTo>
                  <a:cubicBezTo>
                    <a:pt x="11412664" y="3728512"/>
                    <a:pt x="11489182" y="3805029"/>
                    <a:pt x="11489182" y="3899419"/>
                  </a:cubicBezTo>
                  <a:cubicBezTo>
                    <a:pt x="11489182" y="3993809"/>
                    <a:pt x="11412664" y="4070327"/>
                    <a:pt x="11318274" y="4070327"/>
                  </a:cubicBezTo>
                  <a:cubicBezTo>
                    <a:pt x="11223884" y="4070327"/>
                    <a:pt x="11147366" y="3993809"/>
                    <a:pt x="11147366" y="3899419"/>
                  </a:cubicBezTo>
                  <a:cubicBezTo>
                    <a:pt x="11147366" y="3805029"/>
                    <a:pt x="11223884" y="3728512"/>
                    <a:pt x="11318274" y="3728512"/>
                  </a:cubicBezTo>
                  <a:close/>
                  <a:moveTo>
                    <a:pt x="10250054" y="3681024"/>
                  </a:moveTo>
                  <a:cubicBezTo>
                    <a:pt x="10217820" y="3681024"/>
                    <a:pt x="10191690" y="3707155"/>
                    <a:pt x="10191690" y="3739388"/>
                  </a:cubicBezTo>
                  <a:cubicBezTo>
                    <a:pt x="10191690" y="3771622"/>
                    <a:pt x="10217820" y="3797752"/>
                    <a:pt x="10250054" y="3797752"/>
                  </a:cubicBezTo>
                  <a:cubicBezTo>
                    <a:pt x="10282288" y="3797752"/>
                    <a:pt x="10308418" y="3771622"/>
                    <a:pt x="10308418" y="3739388"/>
                  </a:cubicBezTo>
                  <a:cubicBezTo>
                    <a:pt x="10308418" y="3707155"/>
                    <a:pt x="10282288" y="3681024"/>
                    <a:pt x="10250054" y="3681024"/>
                  </a:cubicBezTo>
                  <a:close/>
                  <a:moveTo>
                    <a:pt x="8929375" y="3676933"/>
                  </a:moveTo>
                  <a:cubicBezTo>
                    <a:pt x="8897141" y="3676933"/>
                    <a:pt x="8871011" y="3703064"/>
                    <a:pt x="8871011" y="3735297"/>
                  </a:cubicBezTo>
                  <a:cubicBezTo>
                    <a:pt x="8871011" y="3767531"/>
                    <a:pt x="8897141" y="3793661"/>
                    <a:pt x="8929375" y="3793661"/>
                  </a:cubicBezTo>
                  <a:cubicBezTo>
                    <a:pt x="8961609" y="3793661"/>
                    <a:pt x="8987739" y="3767531"/>
                    <a:pt x="8987739" y="3735297"/>
                  </a:cubicBezTo>
                  <a:cubicBezTo>
                    <a:pt x="8987739" y="3703064"/>
                    <a:pt x="8961609" y="3676933"/>
                    <a:pt x="8929375" y="3676933"/>
                  </a:cubicBezTo>
                  <a:close/>
                  <a:moveTo>
                    <a:pt x="11318274" y="3675685"/>
                  </a:moveTo>
                  <a:cubicBezTo>
                    <a:pt x="11194709" y="3675685"/>
                    <a:pt x="11094540" y="3775854"/>
                    <a:pt x="11094540" y="3899419"/>
                  </a:cubicBezTo>
                  <a:cubicBezTo>
                    <a:pt x="11094540" y="4022984"/>
                    <a:pt x="11194709" y="4123153"/>
                    <a:pt x="11318274" y="4123153"/>
                  </a:cubicBezTo>
                  <a:cubicBezTo>
                    <a:pt x="11441839" y="4123153"/>
                    <a:pt x="11542008" y="4022984"/>
                    <a:pt x="11542008" y="3899419"/>
                  </a:cubicBezTo>
                  <a:cubicBezTo>
                    <a:pt x="11542008" y="3775854"/>
                    <a:pt x="11441839" y="3675685"/>
                    <a:pt x="11318274" y="3675685"/>
                  </a:cubicBezTo>
                  <a:close/>
                  <a:moveTo>
                    <a:pt x="5211499" y="3654380"/>
                  </a:moveTo>
                  <a:cubicBezTo>
                    <a:pt x="4941645" y="3654380"/>
                    <a:pt x="4722885" y="3873139"/>
                    <a:pt x="4722885" y="4142993"/>
                  </a:cubicBezTo>
                  <a:cubicBezTo>
                    <a:pt x="4722885" y="4412847"/>
                    <a:pt x="4941645" y="4631606"/>
                    <a:pt x="5211499" y="4631606"/>
                  </a:cubicBezTo>
                  <a:cubicBezTo>
                    <a:pt x="5481353" y="4631606"/>
                    <a:pt x="5700110" y="4412847"/>
                    <a:pt x="5700110" y="4142993"/>
                  </a:cubicBezTo>
                  <a:cubicBezTo>
                    <a:pt x="5700110" y="3873139"/>
                    <a:pt x="5481353" y="3654380"/>
                    <a:pt x="5211499" y="3654380"/>
                  </a:cubicBezTo>
                  <a:close/>
                  <a:moveTo>
                    <a:pt x="3322538" y="3637386"/>
                  </a:moveTo>
                  <a:cubicBezTo>
                    <a:pt x="3290306" y="3637386"/>
                    <a:pt x="3264175" y="3663517"/>
                    <a:pt x="3264175" y="3695750"/>
                  </a:cubicBezTo>
                  <a:cubicBezTo>
                    <a:pt x="3264175" y="3727984"/>
                    <a:pt x="3290306" y="3754114"/>
                    <a:pt x="3322538" y="3754114"/>
                  </a:cubicBezTo>
                  <a:cubicBezTo>
                    <a:pt x="3354773" y="3754114"/>
                    <a:pt x="3380903" y="3727984"/>
                    <a:pt x="3380903" y="3695750"/>
                  </a:cubicBezTo>
                  <a:cubicBezTo>
                    <a:pt x="3380903" y="3663517"/>
                    <a:pt x="3354773" y="3637386"/>
                    <a:pt x="3322538" y="3637386"/>
                  </a:cubicBezTo>
                  <a:close/>
                  <a:moveTo>
                    <a:pt x="6299319" y="3603194"/>
                  </a:moveTo>
                  <a:cubicBezTo>
                    <a:pt x="6393709" y="3603194"/>
                    <a:pt x="6470227" y="3679711"/>
                    <a:pt x="6470227" y="3774101"/>
                  </a:cubicBezTo>
                  <a:cubicBezTo>
                    <a:pt x="6470227" y="3868491"/>
                    <a:pt x="6393709" y="3945009"/>
                    <a:pt x="6299319" y="3945009"/>
                  </a:cubicBezTo>
                  <a:cubicBezTo>
                    <a:pt x="6204930" y="3945009"/>
                    <a:pt x="6128412" y="3868491"/>
                    <a:pt x="6128412" y="3774101"/>
                  </a:cubicBezTo>
                  <a:cubicBezTo>
                    <a:pt x="6128412" y="3679711"/>
                    <a:pt x="6204930" y="3603194"/>
                    <a:pt x="6299319" y="3603194"/>
                  </a:cubicBezTo>
                  <a:close/>
                  <a:moveTo>
                    <a:pt x="6299319" y="3550367"/>
                  </a:moveTo>
                  <a:cubicBezTo>
                    <a:pt x="6175754" y="3550367"/>
                    <a:pt x="6075586" y="3650536"/>
                    <a:pt x="6075586" y="3774101"/>
                  </a:cubicBezTo>
                  <a:cubicBezTo>
                    <a:pt x="6075586" y="3897666"/>
                    <a:pt x="6175754" y="3997835"/>
                    <a:pt x="6299319" y="3997835"/>
                  </a:cubicBezTo>
                  <a:cubicBezTo>
                    <a:pt x="6422884" y="3997835"/>
                    <a:pt x="6523053" y="3897666"/>
                    <a:pt x="6523053" y="3774101"/>
                  </a:cubicBezTo>
                  <a:cubicBezTo>
                    <a:pt x="6523053" y="3650536"/>
                    <a:pt x="6422884" y="3550367"/>
                    <a:pt x="6299319" y="3550367"/>
                  </a:cubicBezTo>
                  <a:close/>
                  <a:moveTo>
                    <a:pt x="168014" y="3550367"/>
                  </a:moveTo>
                  <a:cubicBezTo>
                    <a:pt x="135780" y="3550367"/>
                    <a:pt x="109650" y="3576498"/>
                    <a:pt x="109650" y="3608731"/>
                  </a:cubicBezTo>
                  <a:cubicBezTo>
                    <a:pt x="109650" y="3640965"/>
                    <a:pt x="135780" y="3667095"/>
                    <a:pt x="168014" y="3667095"/>
                  </a:cubicBezTo>
                  <a:cubicBezTo>
                    <a:pt x="200248" y="3667095"/>
                    <a:pt x="226378" y="3640965"/>
                    <a:pt x="226378" y="3608731"/>
                  </a:cubicBezTo>
                  <a:cubicBezTo>
                    <a:pt x="226378" y="3576498"/>
                    <a:pt x="200248" y="3550367"/>
                    <a:pt x="168014" y="3550367"/>
                  </a:cubicBezTo>
                  <a:close/>
                  <a:moveTo>
                    <a:pt x="5632939" y="3520296"/>
                  </a:moveTo>
                  <a:cubicBezTo>
                    <a:pt x="5600707" y="3520296"/>
                    <a:pt x="5574576" y="3546427"/>
                    <a:pt x="5574576" y="3578660"/>
                  </a:cubicBezTo>
                  <a:cubicBezTo>
                    <a:pt x="5574576" y="3610894"/>
                    <a:pt x="5600707" y="3637024"/>
                    <a:pt x="5632939" y="3637024"/>
                  </a:cubicBezTo>
                  <a:cubicBezTo>
                    <a:pt x="5665173" y="3637024"/>
                    <a:pt x="5691303" y="3610894"/>
                    <a:pt x="5691303" y="3578660"/>
                  </a:cubicBezTo>
                  <a:cubicBezTo>
                    <a:pt x="5691303" y="3546427"/>
                    <a:pt x="5665173" y="3520296"/>
                    <a:pt x="5632939" y="3520296"/>
                  </a:cubicBezTo>
                  <a:close/>
                  <a:moveTo>
                    <a:pt x="11775699" y="3378104"/>
                  </a:moveTo>
                  <a:cubicBezTo>
                    <a:pt x="11743465" y="3378104"/>
                    <a:pt x="11717335" y="3404235"/>
                    <a:pt x="11717335" y="3436468"/>
                  </a:cubicBezTo>
                  <a:cubicBezTo>
                    <a:pt x="11717335" y="3468702"/>
                    <a:pt x="11743465" y="3494832"/>
                    <a:pt x="11775699" y="3494832"/>
                  </a:cubicBezTo>
                  <a:cubicBezTo>
                    <a:pt x="11807933" y="3494832"/>
                    <a:pt x="11834063" y="3468702"/>
                    <a:pt x="11834063" y="3436468"/>
                  </a:cubicBezTo>
                  <a:cubicBezTo>
                    <a:pt x="11834063" y="3404235"/>
                    <a:pt x="11807933" y="3378104"/>
                    <a:pt x="11775699" y="3378104"/>
                  </a:cubicBezTo>
                  <a:close/>
                  <a:moveTo>
                    <a:pt x="7158581" y="3217378"/>
                  </a:moveTo>
                  <a:cubicBezTo>
                    <a:pt x="7126348" y="3217378"/>
                    <a:pt x="7100217" y="3243510"/>
                    <a:pt x="7100217" y="3275743"/>
                  </a:cubicBezTo>
                  <a:cubicBezTo>
                    <a:pt x="7100217" y="3307977"/>
                    <a:pt x="7126348" y="3334106"/>
                    <a:pt x="7158581" y="3334106"/>
                  </a:cubicBezTo>
                  <a:cubicBezTo>
                    <a:pt x="7190815" y="3334106"/>
                    <a:pt x="7216945" y="3307977"/>
                    <a:pt x="7216945" y="3275743"/>
                  </a:cubicBezTo>
                  <a:cubicBezTo>
                    <a:pt x="7216945" y="3243510"/>
                    <a:pt x="7190815" y="3217378"/>
                    <a:pt x="7158581" y="3217378"/>
                  </a:cubicBezTo>
                  <a:close/>
                  <a:moveTo>
                    <a:pt x="816899" y="3015052"/>
                  </a:moveTo>
                  <a:cubicBezTo>
                    <a:pt x="784664" y="3015052"/>
                    <a:pt x="758535" y="3041183"/>
                    <a:pt x="758535" y="3073415"/>
                  </a:cubicBezTo>
                  <a:cubicBezTo>
                    <a:pt x="758535" y="3105649"/>
                    <a:pt x="784664" y="3131778"/>
                    <a:pt x="816899" y="3131778"/>
                  </a:cubicBezTo>
                  <a:cubicBezTo>
                    <a:pt x="849133" y="3131778"/>
                    <a:pt x="875262" y="3105649"/>
                    <a:pt x="875262" y="3073415"/>
                  </a:cubicBezTo>
                  <a:cubicBezTo>
                    <a:pt x="875262" y="3041183"/>
                    <a:pt x="849133" y="3015052"/>
                    <a:pt x="816899" y="3015052"/>
                  </a:cubicBezTo>
                  <a:close/>
                  <a:moveTo>
                    <a:pt x="3532489" y="2917102"/>
                  </a:moveTo>
                  <a:cubicBezTo>
                    <a:pt x="3626877" y="2917102"/>
                    <a:pt x="3703395" y="2993619"/>
                    <a:pt x="3703395" y="3088009"/>
                  </a:cubicBezTo>
                  <a:cubicBezTo>
                    <a:pt x="3703395" y="3182399"/>
                    <a:pt x="3626877" y="3258917"/>
                    <a:pt x="3532489" y="3258917"/>
                  </a:cubicBezTo>
                  <a:cubicBezTo>
                    <a:pt x="3438098" y="3258917"/>
                    <a:pt x="3361581" y="3182399"/>
                    <a:pt x="3361581" y="3088009"/>
                  </a:cubicBezTo>
                  <a:cubicBezTo>
                    <a:pt x="3361581" y="2993619"/>
                    <a:pt x="3438098" y="2917102"/>
                    <a:pt x="3532489" y="2917102"/>
                  </a:cubicBezTo>
                  <a:close/>
                  <a:moveTo>
                    <a:pt x="3532492" y="2864276"/>
                  </a:moveTo>
                  <a:cubicBezTo>
                    <a:pt x="3408925" y="2864276"/>
                    <a:pt x="3308756" y="2964445"/>
                    <a:pt x="3308756" y="3088011"/>
                  </a:cubicBezTo>
                  <a:cubicBezTo>
                    <a:pt x="3308756" y="3211576"/>
                    <a:pt x="3408925" y="3311742"/>
                    <a:pt x="3532492" y="3311742"/>
                  </a:cubicBezTo>
                  <a:cubicBezTo>
                    <a:pt x="3656056" y="3311742"/>
                    <a:pt x="3756221" y="3211576"/>
                    <a:pt x="3756221" y="3088011"/>
                  </a:cubicBezTo>
                  <a:cubicBezTo>
                    <a:pt x="3756221" y="2964445"/>
                    <a:pt x="3656056" y="2864276"/>
                    <a:pt x="3532492" y="2864276"/>
                  </a:cubicBezTo>
                  <a:close/>
                  <a:moveTo>
                    <a:pt x="7774258" y="2693090"/>
                  </a:moveTo>
                  <a:cubicBezTo>
                    <a:pt x="7868648" y="2693090"/>
                    <a:pt x="7945166" y="2769607"/>
                    <a:pt x="7945166" y="2863996"/>
                  </a:cubicBezTo>
                  <a:cubicBezTo>
                    <a:pt x="7945166" y="2958387"/>
                    <a:pt x="7868648" y="3034904"/>
                    <a:pt x="7774258" y="3034904"/>
                  </a:cubicBezTo>
                  <a:cubicBezTo>
                    <a:pt x="7679869" y="3034904"/>
                    <a:pt x="7603351" y="2958387"/>
                    <a:pt x="7603351" y="2863996"/>
                  </a:cubicBezTo>
                  <a:cubicBezTo>
                    <a:pt x="7603351" y="2769607"/>
                    <a:pt x="7679869" y="2693090"/>
                    <a:pt x="7774258" y="2693090"/>
                  </a:cubicBezTo>
                  <a:close/>
                  <a:moveTo>
                    <a:pt x="1471657" y="2679651"/>
                  </a:moveTo>
                  <a:cubicBezTo>
                    <a:pt x="1566047" y="2679651"/>
                    <a:pt x="1642565" y="2756168"/>
                    <a:pt x="1642565" y="2850557"/>
                  </a:cubicBezTo>
                  <a:cubicBezTo>
                    <a:pt x="1642565" y="2944947"/>
                    <a:pt x="1566047" y="3021465"/>
                    <a:pt x="1471657" y="3021465"/>
                  </a:cubicBezTo>
                  <a:cubicBezTo>
                    <a:pt x="1377267" y="3021465"/>
                    <a:pt x="1300750" y="2944947"/>
                    <a:pt x="1300750" y="2850557"/>
                  </a:cubicBezTo>
                  <a:cubicBezTo>
                    <a:pt x="1300750" y="2756168"/>
                    <a:pt x="1377267" y="2679651"/>
                    <a:pt x="1471657" y="2679651"/>
                  </a:cubicBezTo>
                  <a:close/>
                  <a:moveTo>
                    <a:pt x="5254980" y="2665962"/>
                  </a:moveTo>
                  <a:cubicBezTo>
                    <a:pt x="5222746" y="2665962"/>
                    <a:pt x="5196616" y="2692093"/>
                    <a:pt x="5196616" y="2724327"/>
                  </a:cubicBezTo>
                  <a:cubicBezTo>
                    <a:pt x="5196616" y="2756560"/>
                    <a:pt x="5222746" y="2782691"/>
                    <a:pt x="5254980" y="2782691"/>
                  </a:cubicBezTo>
                  <a:cubicBezTo>
                    <a:pt x="5287214" y="2782691"/>
                    <a:pt x="5313345" y="2756560"/>
                    <a:pt x="5313345" y="2724327"/>
                  </a:cubicBezTo>
                  <a:cubicBezTo>
                    <a:pt x="5313345" y="2692093"/>
                    <a:pt x="5287214" y="2665962"/>
                    <a:pt x="5254980" y="2665962"/>
                  </a:cubicBezTo>
                  <a:close/>
                  <a:moveTo>
                    <a:pt x="2705978" y="2665962"/>
                  </a:moveTo>
                  <a:cubicBezTo>
                    <a:pt x="2673745" y="2665962"/>
                    <a:pt x="2647615" y="2692095"/>
                    <a:pt x="2647615" y="2724328"/>
                  </a:cubicBezTo>
                  <a:cubicBezTo>
                    <a:pt x="2647615" y="2756562"/>
                    <a:pt x="2673745" y="2782691"/>
                    <a:pt x="2705978" y="2782691"/>
                  </a:cubicBezTo>
                  <a:cubicBezTo>
                    <a:pt x="2738212" y="2782691"/>
                    <a:pt x="2764343" y="2756562"/>
                    <a:pt x="2764343" y="2724328"/>
                  </a:cubicBezTo>
                  <a:cubicBezTo>
                    <a:pt x="2764343" y="2692095"/>
                    <a:pt x="2738212" y="2665962"/>
                    <a:pt x="2705978" y="2665962"/>
                  </a:cubicBezTo>
                  <a:close/>
                  <a:moveTo>
                    <a:pt x="10202354" y="2642248"/>
                  </a:moveTo>
                  <a:cubicBezTo>
                    <a:pt x="10170120" y="2642248"/>
                    <a:pt x="10143990" y="2668379"/>
                    <a:pt x="10143990" y="2700612"/>
                  </a:cubicBezTo>
                  <a:cubicBezTo>
                    <a:pt x="10143990" y="2732846"/>
                    <a:pt x="10170120" y="2758976"/>
                    <a:pt x="10202354" y="2758976"/>
                  </a:cubicBezTo>
                  <a:cubicBezTo>
                    <a:pt x="10234588" y="2758976"/>
                    <a:pt x="10260718" y="2732846"/>
                    <a:pt x="10260718" y="2700612"/>
                  </a:cubicBezTo>
                  <a:cubicBezTo>
                    <a:pt x="10260718" y="2668379"/>
                    <a:pt x="10234588" y="2642248"/>
                    <a:pt x="10202354" y="2642248"/>
                  </a:cubicBezTo>
                  <a:close/>
                  <a:moveTo>
                    <a:pt x="7774258" y="2640265"/>
                  </a:moveTo>
                  <a:cubicBezTo>
                    <a:pt x="7650693" y="2640265"/>
                    <a:pt x="7550524" y="2740434"/>
                    <a:pt x="7550524" y="2863999"/>
                  </a:cubicBezTo>
                  <a:cubicBezTo>
                    <a:pt x="7550524" y="2987564"/>
                    <a:pt x="7650693" y="3087734"/>
                    <a:pt x="7774258" y="3087734"/>
                  </a:cubicBezTo>
                  <a:cubicBezTo>
                    <a:pt x="7897823" y="3087734"/>
                    <a:pt x="7997992" y="2987564"/>
                    <a:pt x="7997992" y="2863999"/>
                  </a:cubicBezTo>
                  <a:cubicBezTo>
                    <a:pt x="7997992" y="2740434"/>
                    <a:pt x="7897823" y="2640265"/>
                    <a:pt x="7774258" y="2640265"/>
                  </a:cubicBezTo>
                  <a:close/>
                  <a:moveTo>
                    <a:pt x="1936240" y="2638325"/>
                  </a:moveTo>
                  <a:cubicBezTo>
                    <a:pt x="1904006" y="2638325"/>
                    <a:pt x="1877876" y="2664456"/>
                    <a:pt x="1877876" y="2696689"/>
                  </a:cubicBezTo>
                  <a:cubicBezTo>
                    <a:pt x="1877876" y="2728924"/>
                    <a:pt x="1904006" y="2755054"/>
                    <a:pt x="1936240" y="2755054"/>
                  </a:cubicBezTo>
                  <a:cubicBezTo>
                    <a:pt x="1968474" y="2755054"/>
                    <a:pt x="1994604" y="2728924"/>
                    <a:pt x="1994604" y="2696689"/>
                  </a:cubicBezTo>
                  <a:cubicBezTo>
                    <a:pt x="1994604" y="2664456"/>
                    <a:pt x="1968474" y="2638325"/>
                    <a:pt x="1936240" y="2638325"/>
                  </a:cubicBezTo>
                  <a:close/>
                  <a:moveTo>
                    <a:pt x="1471658" y="2626825"/>
                  </a:moveTo>
                  <a:cubicBezTo>
                    <a:pt x="1348093" y="2626825"/>
                    <a:pt x="1247924" y="2726994"/>
                    <a:pt x="1247924" y="2850558"/>
                  </a:cubicBezTo>
                  <a:cubicBezTo>
                    <a:pt x="1247924" y="2974124"/>
                    <a:pt x="1348093" y="3074291"/>
                    <a:pt x="1471658" y="3074291"/>
                  </a:cubicBezTo>
                  <a:cubicBezTo>
                    <a:pt x="1595223" y="3074291"/>
                    <a:pt x="1695392" y="2974124"/>
                    <a:pt x="1695392" y="2850558"/>
                  </a:cubicBezTo>
                  <a:cubicBezTo>
                    <a:pt x="1695392" y="2726994"/>
                    <a:pt x="1595223" y="2626825"/>
                    <a:pt x="1471658" y="2626825"/>
                  </a:cubicBezTo>
                  <a:close/>
                  <a:moveTo>
                    <a:pt x="5254980" y="2534265"/>
                  </a:moveTo>
                  <a:cubicBezTo>
                    <a:pt x="5349371" y="2534265"/>
                    <a:pt x="5425889" y="2610781"/>
                    <a:pt x="5425889" y="2705171"/>
                  </a:cubicBezTo>
                  <a:cubicBezTo>
                    <a:pt x="5425889" y="2799561"/>
                    <a:pt x="5349371" y="2876079"/>
                    <a:pt x="5254980" y="2876079"/>
                  </a:cubicBezTo>
                  <a:cubicBezTo>
                    <a:pt x="5160592" y="2876079"/>
                    <a:pt x="5084075" y="2799561"/>
                    <a:pt x="5084075" y="2705171"/>
                  </a:cubicBezTo>
                  <a:cubicBezTo>
                    <a:pt x="5084075" y="2610781"/>
                    <a:pt x="5160592" y="2534265"/>
                    <a:pt x="5254980" y="2534265"/>
                  </a:cubicBezTo>
                  <a:close/>
                  <a:moveTo>
                    <a:pt x="5254980" y="2481437"/>
                  </a:moveTo>
                  <a:cubicBezTo>
                    <a:pt x="5131417" y="2481437"/>
                    <a:pt x="5031249" y="2581606"/>
                    <a:pt x="5031249" y="2705171"/>
                  </a:cubicBezTo>
                  <a:cubicBezTo>
                    <a:pt x="5031249" y="2828735"/>
                    <a:pt x="5131417" y="2928904"/>
                    <a:pt x="5254980" y="2928904"/>
                  </a:cubicBezTo>
                  <a:cubicBezTo>
                    <a:pt x="5378546" y="2928904"/>
                    <a:pt x="5478714" y="2828735"/>
                    <a:pt x="5478714" y="2705171"/>
                  </a:cubicBezTo>
                  <a:cubicBezTo>
                    <a:pt x="5478714" y="2581606"/>
                    <a:pt x="5378546" y="2481437"/>
                    <a:pt x="5254980" y="2481437"/>
                  </a:cubicBezTo>
                  <a:close/>
                  <a:moveTo>
                    <a:pt x="8426897" y="2474270"/>
                  </a:moveTo>
                  <a:cubicBezTo>
                    <a:pt x="8394663" y="2474270"/>
                    <a:pt x="8368533" y="2500401"/>
                    <a:pt x="8368533" y="2532637"/>
                  </a:cubicBezTo>
                  <a:cubicBezTo>
                    <a:pt x="8368533" y="2564868"/>
                    <a:pt x="8394663" y="2590998"/>
                    <a:pt x="8426897" y="2590998"/>
                  </a:cubicBezTo>
                  <a:cubicBezTo>
                    <a:pt x="8459131" y="2590998"/>
                    <a:pt x="8485261" y="2564868"/>
                    <a:pt x="8485261" y="2532637"/>
                  </a:cubicBezTo>
                  <a:cubicBezTo>
                    <a:pt x="8485261" y="2500401"/>
                    <a:pt x="8459131" y="2474270"/>
                    <a:pt x="8426897" y="2474270"/>
                  </a:cubicBezTo>
                  <a:close/>
                  <a:moveTo>
                    <a:pt x="11000736" y="2474267"/>
                  </a:moveTo>
                  <a:cubicBezTo>
                    <a:pt x="10968502" y="2474267"/>
                    <a:pt x="10942372" y="2500398"/>
                    <a:pt x="10942372" y="2532631"/>
                  </a:cubicBezTo>
                  <a:cubicBezTo>
                    <a:pt x="10942372" y="2564865"/>
                    <a:pt x="10968502" y="2590995"/>
                    <a:pt x="11000736" y="2590995"/>
                  </a:cubicBezTo>
                  <a:cubicBezTo>
                    <a:pt x="11032970" y="2590995"/>
                    <a:pt x="11059100" y="2564865"/>
                    <a:pt x="11059100" y="2532631"/>
                  </a:cubicBezTo>
                  <a:cubicBezTo>
                    <a:pt x="11059100" y="2500398"/>
                    <a:pt x="11032970" y="2474267"/>
                    <a:pt x="11000736" y="2474267"/>
                  </a:cubicBezTo>
                  <a:close/>
                  <a:moveTo>
                    <a:pt x="10974631" y="2355528"/>
                  </a:moveTo>
                  <a:cubicBezTo>
                    <a:pt x="11069021" y="2355528"/>
                    <a:pt x="11145539" y="2432046"/>
                    <a:pt x="11145539" y="2526437"/>
                  </a:cubicBezTo>
                  <a:cubicBezTo>
                    <a:pt x="11145539" y="2620825"/>
                    <a:pt x="11069021" y="2697344"/>
                    <a:pt x="10974631" y="2697344"/>
                  </a:cubicBezTo>
                  <a:cubicBezTo>
                    <a:pt x="10880241" y="2697344"/>
                    <a:pt x="10803723" y="2620825"/>
                    <a:pt x="10803723" y="2526437"/>
                  </a:cubicBezTo>
                  <a:cubicBezTo>
                    <a:pt x="10803723" y="2432046"/>
                    <a:pt x="10880241" y="2355528"/>
                    <a:pt x="10974631" y="2355528"/>
                  </a:cubicBezTo>
                  <a:close/>
                  <a:moveTo>
                    <a:pt x="11727999" y="2339328"/>
                  </a:moveTo>
                  <a:cubicBezTo>
                    <a:pt x="11695765" y="2339328"/>
                    <a:pt x="11669635" y="2365458"/>
                    <a:pt x="11669635" y="2397693"/>
                  </a:cubicBezTo>
                  <a:cubicBezTo>
                    <a:pt x="11669635" y="2429926"/>
                    <a:pt x="11695765" y="2456058"/>
                    <a:pt x="11727999" y="2456058"/>
                  </a:cubicBezTo>
                  <a:cubicBezTo>
                    <a:pt x="11760233" y="2456058"/>
                    <a:pt x="11786363" y="2429926"/>
                    <a:pt x="11786363" y="2397693"/>
                  </a:cubicBezTo>
                  <a:cubicBezTo>
                    <a:pt x="11786363" y="2365458"/>
                    <a:pt x="11760233" y="2339328"/>
                    <a:pt x="11727999" y="2339328"/>
                  </a:cubicBezTo>
                  <a:close/>
                  <a:moveTo>
                    <a:pt x="2759932" y="2331926"/>
                  </a:moveTo>
                  <a:cubicBezTo>
                    <a:pt x="2966070" y="2331926"/>
                    <a:pt x="3133177" y="2499035"/>
                    <a:pt x="3133177" y="2705172"/>
                  </a:cubicBezTo>
                  <a:cubicBezTo>
                    <a:pt x="3133177" y="2911310"/>
                    <a:pt x="2966070" y="3078417"/>
                    <a:pt x="2759932" y="3078417"/>
                  </a:cubicBezTo>
                  <a:cubicBezTo>
                    <a:pt x="2553794" y="3078417"/>
                    <a:pt x="2386687" y="2911310"/>
                    <a:pt x="2386687" y="2705172"/>
                  </a:cubicBezTo>
                  <a:cubicBezTo>
                    <a:pt x="2386687" y="2499035"/>
                    <a:pt x="2553794" y="2331926"/>
                    <a:pt x="2759932" y="2331926"/>
                  </a:cubicBezTo>
                  <a:close/>
                  <a:moveTo>
                    <a:pt x="10974631" y="2302701"/>
                  </a:moveTo>
                  <a:cubicBezTo>
                    <a:pt x="10851066" y="2302701"/>
                    <a:pt x="10750897" y="2402871"/>
                    <a:pt x="10750897" y="2526437"/>
                  </a:cubicBezTo>
                  <a:cubicBezTo>
                    <a:pt x="10750897" y="2650000"/>
                    <a:pt x="10851066" y="2750169"/>
                    <a:pt x="10974631" y="2750169"/>
                  </a:cubicBezTo>
                  <a:cubicBezTo>
                    <a:pt x="11098196" y="2750169"/>
                    <a:pt x="11198365" y="2650000"/>
                    <a:pt x="11198365" y="2526437"/>
                  </a:cubicBezTo>
                  <a:cubicBezTo>
                    <a:pt x="11198365" y="2402871"/>
                    <a:pt x="11098196" y="2302701"/>
                    <a:pt x="10974631" y="2302701"/>
                  </a:cubicBezTo>
                  <a:close/>
                  <a:moveTo>
                    <a:pt x="2759934" y="2216559"/>
                  </a:moveTo>
                  <a:cubicBezTo>
                    <a:pt x="2490080" y="2216559"/>
                    <a:pt x="2271321" y="2435318"/>
                    <a:pt x="2271321" y="2705172"/>
                  </a:cubicBezTo>
                  <a:cubicBezTo>
                    <a:pt x="2271321" y="2975026"/>
                    <a:pt x="2490080" y="3193786"/>
                    <a:pt x="2759934" y="3193786"/>
                  </a:cubicBezTo>
                  <a:cubicBezTo>
                    <a:pt x="3029789" y="3193786"/>
                    <a:pt x="3248547" y="2975026"/>
                    <a:pt x="3248547" y="2705172"/>
                  </a:cubicBezTo>
                  <a:cubicBezTo>
                    <a:pt x="3248547" y="2435318"/>
                    <a:pt x="3029789" y="2216559"/>
                    <a:pt x="2759934" y="2216559"/>
                  </a:cubicBezTo>
                  <a:close/>
                  <a:moveTo>
                    <a:pt x="0" y="2153195"/>
                  </a:moveTo>
                  <a:lnTo>
                    <a:pt x="1" y="2153195"/>
                  </a:lnTo>
                  <a:cubicBezTo>
                    <a:pt x="206139" y="2153195"/>
                    <a:pt x="373246" y="2320300"/>
                    <a:pt x="373246" y="2526440"/>
                  </a:cubicBezTo>
                  <a:cubicBezTo>
                    <a:pt x="373246" y="2732577"/>
                    <a:pt x="206139" y="2899684"/>
                    <a:pt x="1" y="2899684"/>
                  </a:cubicBezTo>
                  <a:lnTo>
                    <a:pt x="0" y="2899684"/>
                  </a:lnTo>
                  <a:close/>
                  <a:moveTo>
                    <a:pt x="10997639" y="2153191"/>
                  </a:moveTo>
                  <a:cubicBezTo>
                    <a:pt x="11203777" y="2153191"/>
                    <a:pt x="11370884" y="2320298"/>
                    <a:pt x="11370884" y="2526437"/>
                  </a:cubicBezTo>
                  <a:cubicBezTo>
                    <a:pt x="11370884" y="2732574"/>
                    <a:pt x="11203777" y="2899681"/>
                    <a:pt x="10997639" y="2899681"/>
                  </a:cubicBezTo>
                  <a:cubicBezTo>
                    <a:pt x="10791501" y="2899681"/>
                    <a:pt x="10624394" y="2732574"/>
                    <a:pt x="10624394" y="2526437"/>
                  </a:cubicBezTo>
                  <a:cubicBezTo>
                    <a:pt x="10624394" y="2320298"/>
                    <a:pt x="10791501" y="2153191"/>
                    <a:pt x="10997639" y="2153191"/>
                  </a:cubicBezTo>
                  <a:close/>
                  <a:moveTo>
                    <a:pt x="6739537" y="2153191"/>
                  </a:moveTo>
                  <a:cubicBezTo>
                    <a:pt x="6945675" y="2153191"/>
                    <a:pt x="7112782" y="2320297"/>
                    <a:pt x="7112782" y="2526436"/>
                  </a:cubicBezTo>
                  <a:cubicBezTo>
                    <a:pt x="7112782" y="2732573"/>
                    <a:pt x="6945675" y="2899681"/>
                    <a:pt x="6739537" y="2899681"/>
                  </a:cubicBezTo>
                  <a:cubicBezTo>
                    <a:pt x="6533399" y="2899681"/>
                    <a:pt x="6366292" y="2732573"/>
                    <a:pt x="6366292" y="2526436"/>
                  </a:cubicBezTo>
                  <a:cubicBezTo>
                    <a:pt x="6366292" y="2320297"/>
                    <a:pt x="6533399" y="2153191"/>
                    <a:pt x="6739537" y="2153191"/>
                  </a:cubicBezTo>
                  <a:close/>
                  <a:moveTo>
                    <a:pt x="5945811" y="2076335"/>
                  </a:moveTo>
                  <a:cubicBezTo>
                    <a:pt x="5913578" y="2076335"/>
                    <a:pt x="5887446" y="2102466"/>
                    <a:pt x="5887446" y="2134699"/>
                  </a:cubicBezTo>
                  <a:cubicBezTo>
                    <a:pt x="5887446" y="2166933"/>
                    <a:pt x="5913578" y="2193063"/>
                    <a:pt x="5945811" y="2193063"/>
                  </a:cubicBezTo>
                  <a:cubicBezTo>
                    <a:pt x="5978045" y="2193063"/>
                    <a:pt x="6004174" y="2166933"/>
                    <a:pt x="6004174" y="2134699"/>
                  </a:cubicBezTo>
                  <a:cubicBezTo>
                    <a:pt x="6004174" y="2102466"/>
                    <a:pt x="5978045" y="2076335"/>
                    <a:pt x="5945811" y="2076335"/>
                  </a:cubicBezTo>
                  <a:close/>
                  <a:moveTo>
                    <a:pt x="5105295" y="2076334"/>
                  </a:moveTo>
                  <a:cubicBezTo>
                    <a:pt x="5400778" y="2076334"/>
                    <a:pt x="5640313" y="2315869"/>
                    <a:pt x="5640313" y="2611353"/>
                  </a:cubicBezTo>
                  <a:cubicBezTo>
                    <a:pt x="5640313" y="2906836"/>
                    <a:pt x="5400778" y="3146372"/>
                    <a:pt x="5105295" y="3146372"/>
                  </a:cubicBezTo>
                  <a:cubicBezTo>
                    <a:pt x="4809810" y="3146372"/>
                    <a:pt x="4570275" y="2906836"/>
                    <a:pt x="4570275" y="2611353"/>
                  </a:cubicBezTo>
                  <a:cubicBezTo>
                    <a:pt x="4570275" y="2315869"/>
                    <a:pt x="4809810" y="2076334"/>
                    <a:pt x="5105295" y="2076334"/>
                  </a:cubicBezTo>
                  <a:close/>
                  <a:moveTo>
                    <a:pt x="9363394" y="2076333"/>
                  </a:moveTo>
                  <a:cubicBezTo>
                    <a:pt x="9658877" y="2076333"/>
                    <a:pt x="9898413" y="2315869"/>
                    <a:pt x="9898413" y="2611352"/>
                  </a:cubicBezTo>
                  <a:cubicBezTo>
                    <a:pt x="9898413" y="2906835"/>
                    <a:pt x="9658877" y="3146370"/>
                    <a:pt x="9363394" y="3146370"/>
                  </a:cubicBezTo>
                  <a:cubicBezTo>
                    <a:pt x="9067911" y="3146370"/>
                    <a:pt x="8828375" y="2906835"/>
                    <a:pt x="8828375" y="2611352"/>
                  </a:cubicBezTo>
                  <a:cubicBezTo>
                    <a:pt x="8828375" y="2315869"/>
                    <a:pt x="9067911" y="2076333"/>
                    <a:pt x="9363394" y="2076333"/>
                  </a:cubicBezTo>
                  <a:close/>
                  <a:moveTo>
                    <a:pt x="10997639" y="2037826"/>
                  </a:moveTo>
                  <a:cubicBezTo>
                    <a:pt x="10727785" y="2037826"/>
                    <a:pt x="10509026" y="2256585"/>
                    <a:pt x="10509026" y="2526440"/>
                  </a:cubicBezTo>
                  <a:cubicBezTo>
                    <a:pt x="10509026" y="2796292"/>
                    <a:pt x="10727785" y="3015052"/>
                    <a:pt x="10997639" y="3015052"/>
                  </a:cubicBezTo>
                  <a:cubicBezTo>
                    <a:pt x="11267493" y="3015052"/>
                    <a:pt x="11486252" y="2796292"/>
                    <a:pt x="11486252" y="2526440"/>
                  </a:cubicBezTo>
                  <a:cubicBezTo>
                    <a:pt x="11486252" y="2256585"/>
                    <a:pt x="11267493" y="2037826"/>
                    <a:pt x="10997639" y="2037826"/>
                  </a:cubicBezTo>
                  <a:close/>
                  <a:moveTo>
                    <a:pt x="6739537" y="2037826"/>
                  </a:moveTo>
                  <a:cubicBezTo>
                    <a:pt x="6469684" y="2037826"/>
                    <a:pt x="6250924" y="2256585"/>
                    <a:pt x="6250924" y="2526440"/>
                  </a:cubicBezTo>
                  <a:cubicBezTo>
                    <a:pt x="6250924" y="2796292"/>
                    <a:pt x="6469684" y="3015052"/>
                    <a:pt x="6739537" y="3015052"/>
                  </a:cubicBezTo>
                  <a:cubicBezTo>
                    <a:pt x="7009391" y="3015052"/>
                    <a:pt x="7228150" y="2796292"/>
                    <a:pt x="7228150" y="2526440"/>
                  </a:cubicBezTo>
                  <a:cubicBezTo>
                    <a:pt x="7228150" y="2256585"/>
                    <a:pt x="7009391" y="2037826"/>
                    <a:pt x="6739537" y="2037826"/>
                  </a:cubicBezTo>
                  <a:close/>
                  <a:moveTo>
                    <a:pt x="1713671" y="2028570"/>
                  </a:moveTo>
                  <a:cubicBezTo>
                    <a:pt x="1681437" y="2028570"/>
                    <a:pt x="1655307" y="2054700"/>
                    <a:pt x="1655307" y="2086934"/>
                  </a:cubicBezTo>
                  <a:cubicBezTo>
                    <a:pt x="1655307" y="2119169"/>
                    <a:pt x="1681437" y="2145298"/>
                    <a:pt x="1713671" y="2145298"/>
                  </a:cubicBezTo>
                  <a:cubicBezTo>
                    <a:pt x="1745905" y="2145298"/>
                    <a:pt x="1772035" y="2119169"/>
                    <a:pt x="1772035" y="2086934"/>
                  </a:cubicBezTo>
                  <a:cubicBezTo>
                    <a:pt x="1772035" y="2054700"/>
                    <a:pt x="1745905" y="2028570"/>
                    <a:pt x="1713671" y="2028570"/>
                  </a:cubicBezTo>
                  <a:close/>
                  <a:moveTo>
                    <a:pt x="943932" y="2000931"/>
                  </a:moveTo>
                  <a:cubicBezTo>
                    <a:pt x="911698" y="2000931"/>
                    <a:pt x="885569" y="2027061"/>
                    <a:pt x="885569" y="2059295"/>
                  </a:cubicBezTo>
                  <a:cubicBezTo>
                    <a:pt x="885569" y="2091529"/>
                    <a:pt x="911698" y="2117660"/>
                    <a:pt x="943932" y="2117660"/>
                  </a:cubicBezTo>
                  <a:cubicBezTo>
                    <a:pt x="976166" y="2117660"/>
                    <a:pt x="1002296" y="2091529"/>
                    <a:pt x="1002296" y="2059295"/>
                  </a:cubicBezTo>
                  <a:cubicBezTo>
                    <a:pt x="1002296" y="2027061"/>
                    <a:pt x="976166" y="2000931"/>
                    <a:pt x="943932" y="2000931"/>
                  </a:cubicBezTo>
                  <a:close/>
                  <a:moveTo>
                    <a:pt x="9363394" y="1910966"/>
                  </a:moveTo>
                  <a:cubicBezTo>
                    <a:pt x="8976579" y="1910966"/>
                    <a:pt x="8663004" y="2224539"/>
                    <a:pt x="8663004" y="2611354"/>
                  </a:cubicBezTo>
                  <a:cubicBezTo>
                    <a:pt x="8663004" y="2998170"/>
                    <a:pt x="8976579" y="3311742"/>
                    <a:pt x="9363394" y="3311742"/>
                  </a:cubicBezTo>
                  <a:cubicBezTo>
                    <a:pt x="9750209" y="3311742"/>
                    <a:pt x="10063784" y="2998170"/>
                    <a:pt x="10063784" y="2611354"/>
                  </a:cubicBezTo>
                  <a:cubicBezTo>
                    <a:pt x="10063784" y="2224539"/>
                    <a:pt x="9750209" y="1910966"/>
                    <a:pt x="9363394" y="1910966"/>
                  </a:cubicBezTo>
                  <a:close/>
                  <a:moveTo>
                    <a:pt x="5105297" y="1910966"/>
                  </a:moveTo>
                  <a:cubicBezTo>
                    <a:pt x="4718480" y="1910966"/>
                    <a:pt x="4404905" y="2224539"/>
                    <a:pt x="4404905" y="2611354"/>
                  </a:cubicBezTo>
                  <a:cubicBezTo>
                    <a:pt x="4404905" y="2998170"/>
                    <a:pt x="4718480" y="3311742"/>
                    <a:pt x="5105297" y="3311742"/>
                  </a:cubicBezTo>
                  <a:cubicBezTo>
                    <a:pt x="5492112" y="3311742"/>
                    <a:pt x="5805684" y="2998170"/>
                    <a:pt x="5805684" y="2611354"/>
                  </a:cubicBezTo>
                  <a:cubicBezTo>
                    <a:pt x="5805684" y="2224539"/>
                    <a:pt x="5492112" y="1910966"/>
                    <a:pt x="5105297" y="1910966"/>
                  </a:cubicBezTo>
                  <a:close/>
                  <a:moveTo>
                    <a:pt x="7434589" y="1836875"/>
                  </a:moveTo>
                  <a:cubicBezTo>
                    <a:pt x="7402356" y="1836875"/>
                    <a:pt x="7376225" y="1863005"/>
                    <a:pt x="7376225" y="1895239"/>
                  </a:cubicBezTo>
                  <a:cubicBezTo>
                    <a:pt x="7376225" y="1927473"/>
                    <a:pt x="7402356" y="1953603"/>
                    <a:pt x="7434589" y="1953603"/>
                  </a:cubicBezTo>
                  <a:cubicBezTo>
                    <a:pt x="7466823" y="1953603"/>
                    <a:pt x="7492953" y="1927473"/>
                    <a:pt x="7492953" y="1895239"/>
                  </a:cubicBezTo>
                  <a:cubicBezTo>
                    <a:pt x="7492953" y="1863005"/>
                    <a:pt x="7466823" y="1836875"/>
                    <a:pt x="7434589" y="1836875"/>
                  </a:cubicBezTo>
                  <a:close/>
                  <a:moveTo>
                    <a:pt x="4286000" y="1740056"/>
                  </a:moveTo>
                  <a:cubicBezTo>
                    <a:pt x="4380389" y="1740056"/>
                    <a:pt x="4456908" y="1816573"/>
                    <a:pt x="4456908" y="1910963"/>
                  </a:cubicBezTo>
                  <a:cubicBezTo>
                    <a:pt x="4456908" y="2005353"/>
                    <a:pt x="4380389" y="2081871"/>
                    <a:pt x="4286000" y="2081871"/>
                  </a:cubicBezTo>
                  <a:cubicBezTo>
                    <a:pt x="4191614" y="2081871"/>
                    <a:pt x="4115096" y="2005353"/>
                    <a:pt x="4115096" y="1910963"/>
                  </a:cubicBezTo>
                  <a:cubicBezTo>
                    <a:pt x="4115096" y="1816573"/>
                    <a:pt x="4191614" y="1740056"/>
                    <a:pt x="4286000" y="1740056"/>
                  </a:cubicBezTo>
                  <a:close/>
                  <a:moveTo>
                    <a:pt x="8544100" y="1740055"/>
                  </a:moveTo>
                  <a:cubicBezTo>
                    <a:pt x="8638490" y="1740055"/>
                    <a:pt x="8715008" y="1816572"/>
                    <a:pt x="8715008" y="1910962"/>
                  </a:cubicBezTo>
                  <a:cubicBezTo>
                    <a:pt x="8715008" y="2005352"/>
                    <a:pt x="8638490" y="2081870"/>
                    <a:pt x="8544100" y="2081870"/>
                  </a:cubicBezTo>
                  <a:cubicBezTo>
                    <a:pt x="8449710" y="2081870"/>
                    <a:pt x="8373193" y="2005352"/>
                    <a:pt x="8373193" y="1910962"/>
                  </a:cubicBezTo>
                  <a:cubicBezTo>
                    <a:pt x="8373193" y="1816572"/>
                    <a:pt x="8449710" y="1740055"/>
                    <a:pt x="8544100" y="1740055"/>
                  </a:cubicBezTo>
                  <a:close/>
                  <a:moveTo>
                    <a:pt x="3239318" y="1725650"/>
                  </a:moveTo>
                  <a:cubicBezTo>
                    <a:pt x="3207085" y="1725650"/>
                    <a:pt x="3180953" y="1751780"/>
                    <a:pt x="3180953" y="1784014"/>
                  </a:cubicBezTo>
                  <a:cubicBezTo>
                    <a:pt x="3180953" y="1816248"/>
                    <a:pt x="3207085" y="1842378"/>
                    <a:pt x="3239318" y="1842378"/>
                  </a:cubicBezTo>
                  <a:cubicBezTo>
                    <a:pt x="3271552" y="1842378"/>
                    <a:pt x="3297682" y="1816248"/>
                    <a:pt x="3297682" y="1784014"/>
                  </a:cubicBezTo>
                  <a:cubicBezTo>
                    <a:pt x="3297682" y="1751780"/>
                    <a:pt x="3271552" y="1725650"/>
                    <a:pt x="3239318" y="1725650"/>
                  </a:cubicBezTo>
                  <a:close/>
                  <a:moveTo>
                    <a:pt x="2469579" y="1698011"/>
                  </a:moveTo>
                  <a:cubicBezTo>
                    <a:pt x="2437346" y="1698011"/>
                    <a:pt x="2411215" y="1724141"/>
                    <a:pt x="2411215" y="1756375"/>
                  </a:cubicBezTo>
                  <a:cubicBezTo>
                    <a:pt x="2411215" y="1788609"/>
                    <a:pt x="2437346" y="1814739"/>
                    <a:pt x="2469579" y="1814739"/>
                  </a:cubicBezTo>
                  <a:cubicBezTo>
                    <a:pt x="2501813" y="1814739"/>
                    <a:pt x="2527943" y="1788609"/>
                    <a:pt x="2527943" y="1756375"/>
                  </a:cubicBezTo>
                  <a:cubicBezTo>
                    <a:pt x="2527943" y="1724141"/>
                    <a:pt x="2501813" y="1698011"/>
                    <a:pt x="2469579" y="1698011"/>
                  </a:cubicBezTo>
                  <a:close/>
                  <a:moveTo>
                    <a:pt x="8544100" y="1687231"/>
                  </a:moveTo>
                  <a:cubicBezTo>
                    <a:pt x="8420535" y="1687231"/>
                    <a:pt x="8320366" y="1787400"/>
                    <a:pt x="8320366" y="1910966"/>
                  </a:cubicBezTo>
                  <a:cubicBezTo>
                    <a:pt x="8320366" y="2034530"/>
                    <a:pt x="8420535" y="2134699"/>
                    <a:pt x="8544100" y="2134699"/>
                  </a:cubicBezTo>
                  <a:cubicBezTo>
                    <a:pt x="8667665" y="2134699"/>
                    <a:pt x="8767834" y="2034530"/>
                    <a:pt x="8767834" y="1910966"/>
                  </a:cubicBezTo>
                  <a:cubicBezTo>
                    <a:pt x="8767834" y="1787400"/>
                    <a:pt x="8667665" y="1687231"/>
                    <a:pt x="8544100" y="1687231"/>
                  </a:cubicBezTo>
                  <a:close/>
                  <a:moveTo>
                    <a:pt x="4286001" y="1687231"/>
                  </a:moveTo>
                  <a:cubicBezTo>
                    <a:pt x="4162441" y="1687231"/>
                    <a:pt x="4062271" y="1787400"/>
                    <a:pt x="4062271" y="1910966"/>
                  </a:cubicBezTo>
                  <a:cubicBezTo>
                    <a:pt x="4062271" y="2034530"/>
                    <a:pt x="4162441" y="2134699"/>
                    <a:pt x="4286001" y="2134699"/>
                  </a:cubicBezTo>
                  <a:cubicBezTo>
                    <a:pt x="4409566" y="2134699"/>
                    <a:pt x="4509736" y="2034530"/>
                    <a:pt x="4509736" y="1910966"/>
                  </a:cubicBezTo>
                  <a:cubicBezTo>
                    <a:pt x="4509736" y="1787400"/>
                    <a:pt x="4409566" y="1687231"/>
                    <a:pt x="4286001" y="1687231"/>
                  </a:cubicBezTo>
                  <a:close/>
                  <a:moveTo>
                    <a:pt x="10492150" y="1667229"/>
                  </a:moveTo>
                  <a:cubicBezTo>
                    <a:pt x="10459916" y="1667229"/>
                    <a:pt x="10433786" y="1693359"/>
                    <a:pt x="10433786" y="1725593"/>
                  </a:cubicBezTo>
                  <a:cubicBezTo>
                    <a:pt x="10433786" y="1757827"/>
                    <a:pt x="10459916" y="1783957"/>
                    <a:pt x="10492150" y="1783957"/>
                  </a:cubicBezTo>
                  <a:cubicBezTo>
                    <a:pt x="10524384" y="1783957"/>
                    <a:pt x="10550514" y="1757827"/>
                    <a:pt x="10550514" y="1725593"/>
                  </a:cubicBezTo>
                  <a:cubicBezTo>
                    <a:pt x="10550514" y="1693359"/>
                    <a:pt x="10524384" y="1667229"/>
                    <a:pt x="10492150" y="1667229"/>
                  </a:cubicBezTo>
                  <a:close/>
                  <a:moveTo>
                    <a:pt x="11927943" y="1579667"/>
                  </a:moveTo>
                  <a:cubicBezTo>
                    <a:pt x="12022333" y="1579667"/>
                    <a:pt x="12098851" y="1656184"/>
                    <a:pt x="12098851" y="1750574"/>
                  </a:cubicBezTo>
                  <a:cubicBezTo>
                    <a:pt x="12098851" y="1844964"/>
                    <a:pt x="12022333" y="1921482"/>
                    <a:pt x="11927943" y="1921482"/>
                  </a:cubicBezTo>
                  <a:cubicBezTo>
                    <a:pt x="11833553" y="1921482"/>
                    <a:pt x="11757035" y="1844964"/>
                    <a:pt x="11757035" y="1750574"/>
                  </a:cubicBezTo>
                  <a:cubicBezTo>
                    <a:pt x="11757035" y="1656184"/>
                    <a:pt x="11833553" y="1579667"/>
                    <a:pt x="11927943" y="1579667"/>
                  </a:cubicBezTo>
                  <a:close/>
                  <a:moveTo>
                    <a:pt x="8960234" y="1533955"/>
                  </a:moveTo>
                  <a:cubicBezTo>
                    <a:pt x="8928000" y="1533955"/>
                    <a:pt x="8901870" y="1560085"/>
                    <a:pt x="8901870" y="1592319"/>
                  </a:cubicBezTo>
                  <a:cubicBezTo>
                    <a:pt x="8901870" y="1624553"/>
                    <a:pt x="8928000" y="1650683"/>
                    <a:pt x="8960234" y="1650683"/>
                  </a:cubicBezTo>
                  <a:cubicBezTo>
                    <a:pt x="8992468" y="1650683"/>
                    <a:pt x="9018598" y="1624553"/>
                    <a:pt x="9018598" y="1592319"/>
                  </a:cubicBezTo>
                  <a:cubicBezTo>
                    <a:pt x="9018598" y="1560085"/>
                    <a:pt x="8992468" y="1533955"/>
                    <a:pt x="8960234" y="1533955"/>
                  </a:cubicBezTo>
                  <a:close/>
                  <a:moveTo>
                    <a:pt x="11927943" y="1526843"/>
                  </a:moveTo>
                  <a:cubicBezTo>
                    <a:pt x="11804378" y="1526843"/>
                    <a:pt x="11704209" y="1627012"/>
                    <a:pt x="11704209" y="1750577"/>
                  </a:cubicBezTo>
                  <a:cubicBezTo>
                    <a:pt x="11704209" y="1874143"/>
                    <a:pt x="11804378" y="1974311"/>
                    <a:pt x="11927943" y="1974311"/>
                  </a:cubicBezTo>
                  <a:cubicBezTo>
                    <a:pt x="12051508" y="1974311"/>
                    <a:pt x="12151677" y="1874143"/>
                    <a:pt x="12151677" y="1750577"/>
                  </a:cubicBezTo>
                  <a:cubicBezTo>
                    <a:pt x="12151677" y="1627012"/>
                    <a:pt x="12051508" y="1526843"/>
                    <a:pt x="11927943" y="1526843"/>
                  </a:cubicBezTo>
                  <a:close/>
                  <a:moveTo>
                    <a:pt x="2076102" y="1496321"/>
                  </a:moveTo>
                  <a:cubicBezTo>
                    <a:pt x="2170494" y="1496321"/>
                    <a:pt x="2247012" y="1572838"/>
                    <a:pt x="2247012" y="1667228"/>
                  </a:cubicBezTo>
                  <a:cubicBezTo>
                    <a:pt x="2247012" y="1761618"/>
                    <a:pt x="2170494" y="1838136"/>
                    <a:pt x="2076102" y="1838136"/>
                  </a:cubicBezTo>
                  <a:cubicBezTo>
                    <a:pt x="1981712" y="1838136"/>
                    <a:pt x="1905195" y="1761618"/>
                    <a:pt x="1905195" y="1667228"/>
                  </a:cubicBezTo>
                  <a:cubicBezTo>
                    <a:pt x="1905195" y="1572838"/>
                    <a:pt x="1981712" y="1496321"/>
                    <a:pt x="2076102" y="1496321"/>
                  </a:cubicBezTo>
                  <a:close/>
                  <a:moveTo>
                    <a:pt x="442535" y="1454101"/>
                  </a:moveTo>
                  <a:cubicBezTo>
                    <a:pt x="536925" y="1454101"/>
                    <a:pt x="613443" y="1530618"/>
                    <a:pt x="613443" y="1625009"/>
                  </a:cubicBezTo>
                  <a:cubicBezTo>
                    <a:pt x="613443" y="1719399"/>
                    <a:pt x="536925" y="1795917"/>
                    <a:pt x="442535" y="1795917"/>
                  </a:cubicBezTo>
                  <a:cubicBezTo>
                    <a:pt x="348145" y="1795917"/>
                    <a:pt x="271627" y="1719399"/>
                    <a:pt x="271627" y="1625009"/>
                  </a:cubicBezTo>
                  <a:cubicBezTo>
                    <a:pt x="271627" y="1530618"/>
                    <a:pt x="348145" y="1454101"/>
                    <a:pt x="442535" y="1454101"/>
                  </a:cubicBezTo>
                  <a:close/>
                  <a:moveTo>
                    <a:pt x="2076104" y="1443495"/>
                  </a:moveTo>
                  <a:cubicBezTo>
                    <a:pt x="1952539" y="1443495"/>
                    <a:pt x="1852370" y="1543664"/>
                    <a:pt x="1852370" y="1667229"/>
                  </a:cubicBezTo>
                  <a:cubicBezTo>
                    <a:pt x="1852370" y="1790794"/>
                    <a:pt x="1952539" y="1890964"/>
                    <a:pt x="2076104" y="1890964"/>
                  </a:cubicBezTo>
                  <a:cubicBezTo>
                    <a:pt x="2199672" y="1890964"/>
                    <a:pt x="2299840" y="1790794"/>
                    <a:pt x="2299840" y="1667229"/>
                  </a:cubicBezTo>
                  <a:cubicBezTo>
                    <a:pt x="2299840" y="1543664"/>
                    <a:pt x="2199672" y="1443495"/>
                    <a:pt x="2076104" y="1443495"/>
                  </a:cubicBezTo>
                  <a:close/>
                  <a:moveTo>
                    <a:pt x="442535" y="1401274"/>
                  </a:moveTo>
                  <a:cubicBezTo>
                    <a:pt x="318970" y="1401274"/>
                    <a:pt x="218801" y="1501443"/>
                    <a:pt x="218801" y="1625008"/>
                  </a:cubicBezTo>
                  <a:cubicBezTo>
                    <a:pt x="218801" y="1748573"/>
                    <a:pt x="318970" y="1848742"/>
                    <a:pt x="442535" y="1848742"/>
                  </a:cubicBezTo>
                  <a:cubicBezTo>
                    <a:pt x="566100" y="1848742"/>
                    <a:pt x="666269" y="1748573"/>
                    <a:pt x="666269" y="1625008"/>
                  </a:cubicBezTo>
                  <a:cubicBezTo>
                    <a:pt x="666269" y="1501443"/>
                    <a:pt x="566100" y="1401274"/>
                    <a:pt x="442535" y="1401274"/>
                  </a:cubicBezTo>
                  <a:close/>
                  <a:moveTo>
                    <a:pt x="8446758" y="1259211"/>
                  </a:moveTo>
                  <a:cubicBezTo>
                    <a:pt x="8414524" y="1259211"/>
                    <a:pt x="8388394" y="1285341"/>
                    <a:pt x="8388394" y="1317575"/>
                  </a:cubicBezTo>
                  <a:cubicBezTo>
                    <a:pt x="8388394" y="1349810"/>
                    <a:pt x="8414524" y="1375940"/>
                    <a:pt x="8446758" y="1375940"/>
                  </a:cubicBezTo>
                  <a:cubicBezTo>
                    <a:pt x="8478992" y="1375940"/>
                    <a:pt x="8505122" y="1349810"/>
                    <a:pt x="8505122" y="1317575"/>
                  </a:cubicBezTo>
                  <a:cubicBezTo>
                    <a:pt x="8505122" y="1285341"/>
                    <a:pt x="8478992" y="1259211"/>
                    <a:pt x="8446758" y="1259211"/>
                  </a:cubicBezTo>
                  <a:close/>
                  <a:moveTo>
                    <a:pt x="4188664" y="1259211"/>
                  </a:moveTo>
                  <a:cubicBezTo>
                    <a:pt x="4156431" y="1259211"/>
                    <a:pt x="4130300" y="1285341"/>
                    <a:pt x="4130300" y="1317575"/>
                  </a:cubicBezTo>
                  <a:cubicBezTo>
                    <a:pt x="4130300" y="1349810"/>
                    <a:pt x="4156431" y="1375940"/>
                    <a:pt x="4188664" y="1375940"/>
                  </a:cubicBezTo>
                  <a:cubicBezTo>
                    <a:pt x="4220892" y="1375940"/>
                    <a:pt x="4247023" y="1349810"/>
                    <a:pt x="4247023" y="1317575"/>
                  </a:cubicBezTo>
                  <a:cubicBezTo>
                    <a:pt x="4247023" y="1285341"/>
                    <a:pt x="4220892" y="1259211"/>
                    <a:pt x="4188664" y="1259211"/>
                  </a:cubicBezTo>
                  <a:close/>
                  <a:moveTo>
                    <a:pt x="5835861" y="1252747"/>
                  </a:moveTo>
                  <a:cubicBezTo>
                    <a:pt x="5803629" y="1252747"/>
                    <a:pt x="5777497" y="1278877"/>
                    <a:pt x="5777497" y="1311111"/>
                  </a:cubicBezTo>
                  <a:cubicBezTo>
                    <a:pt x="5777497" y="1343345"/>
                    <a:pt x="5803629" y="1369476"/>
                    <a:pt x="5835861" y="1369476"/>
                  </a:cubicBezTo>
                  <a:cubicBezTo>
                    <a:pt x="5868095" y="1369476"/>
                    <a:pt x="5894224" y="1343345"/>
                    <a:pt x="5894224" y="1311111"/>
                  </a:cubicBezTo>
                  <a:cubicBezTo>
                    <a:pt x="5894224" y="1278877"/>
                    <a:pt x="5868095" y="1252747"/>
                    <a:pt x="5835861" y="1252747"/>
                  </a:cubicBezTo>
                  <a:close/>
                  <a:moveTo>
                    <a:pt x="1537557" y="1243739"/>
                  </a:moveTo>
                  <a:cubicBezTo>
                    <a:pt x="1505323" y="1243739"/>
                    <a:pt x="1479193" y="1269869"/>
                    <a:pt x="1479193" y="1302103"/>
                  </a:cubicBezTo>
                  <a:cubicBezTo>
                    <a:pt x="1479193" y="1334338"/>
                    <a:pt x="1505323" y="1360468"/>
                    <a:pt x="1537557" y="1360468"/>
                  </a:cubicBezTo>
                  <a:cubicBezTo>
                    <a:pt x="1569791" y="1360468"/>
                    <a:pt x="1595921" y="1334338"/>
                    <a:pt x="1595921" y="1302103"/>
                  </a:cubicBezTo>
                  <a:cubicBezTo>
                    <a:pt x="1595921" y="1269869"/>
                    <a:pt x="1569791" y="1243739"/>
                    <a:pt x="1537557" y="1243739"/>
                  </a:cubicBezTo>
                  <a:close/>
                  <a:moveTo>
                    <a:pt x="11541634" y="1073328"/>
                  </a:moveTo>
                  <a:cubicBezTo>
                    <a:pt x="11509400" y="1073328"/>
                    <a:pt x="11483270" y="1099458"/>
                    <a:pt x="11483270" y="1131692"/>
                  </a:cubicBezTo>
                  <a:cubicBezTo>
                    <a:pt x="11483270" y="1163926"/>
                    <a:pt x="11509400" y="1190056"/>
                    <a:pt x="11541634" y="1190056"/>
                  </a:cubicBezTo>
                  <a:cubicBezTo>
                    <a:pt x="11573868" y="1190056"/>
                    <a:pt x="11599998" y="1163926"/>
                    <a:pt x="11599998" y="1131692"/>
                  </a:cubicBezTo>
                  <a:cubicBezTo>
                    <a:pt x="11599998" y="1099458"/>
                    <a:pt x="11573868" y="1073328"/>
                    <a:pt x="11541634" y="1073328"/>
                  </a:cubicBezTo>
                  <a:close/>
                  <a:moveTo>
                    <a:pt x="6970082" y="972290"/>
                  </a:moveTo>
                  <a:cubicBezTo>
                    <a:pt x="6937849" y="972290"/>
                    <a:pt x="6911718" y="998420"/>
                    <a:pt x="6911718" y="1030654"/>
                  </a:cubicBezTo>
                  <a:cubicBezTo>
                    <a:pt x="6911718" y="1062889"/>
                    <a:pt x="6937849" y="1089019"/>
                    <a:pt x="6970082" y="1089019"/>
                  </a:cubicBezTo>
                  <a:cubicBezTo>
                    <a:pt x="7002316" y="1089019"/>
                    <a:pt x="7028446" y="1062889"/>
                    <a:pt x="7028446" y="1030654"/>
                  </a:cubicBezTo>
                  <a:cubicBezTo>
                    <a:pt x="7028446" y="998420"/>
                    <a:pt x="7002316" y="972290"/>
                    <a:pt x="6970082" y="972290"/>
                  </a:cubicBezTo>
                  <a:close/>
                  <a:moveTo>
                    <a:pt x="6494633" y="907459"/>
                  </a:moveTo>
                  <a:cubicBezTo>
                    <a:pt x="6589023" y="907459"/>
                    <a:pt x="6665541" y="983977"/>
                    <a:pt x="6665541" y="1078368"/>
                  </a:cubicBezTo>
                  <a:cubicBezTo>
                    <a:pt x="6665541" y="1172758"/>
                    <a:pt x="6589023" y="1249276"/>
                    <a:pt x="6494633" y="1249276"/>
                  </a:cubicBezTo>
                  <a:cubicBezTo>
                    <a:pt x="6400244" y="1249276"/>
                    <a:pt x="6323726" y="1172758"/>
                    <a:pt x="6323726" y="1078368"/>
                  </a:cubicBezTo>
                  <a:cubicBezTo>
                    <a:pt x="6323726" y="983977"/>
                    <a:pt x="6400244" y="907459"/>
                    <a:pt x="6494633" y="907459"/>
                  </a:cubicBezTo>
                  <a:close/>
                  <a:moveTo>
                    <a:pt x="10567390" y="854635"/>
                  </a:moveTo>
                  <a:cubicBezTo>
                    <a:pt x="10535156" y="854635"/>
                    <a:pt x="10509026" y="880765"/>
                    <a:pt x="10509026" y="912999"/>
                  </a:cubicBezTo>
                  <a:cubicBezTo>
                    <a:pt x="10509026" y="945233"/>
                    <a:pt x="10535156" y="971363"/>
                    <a:pt x="10567390" y="971363"/>
                  </a:cubicBezTo>
                  <a:cubicBezTo>
                    <a:pt x="10599624" y="971363"/>
                    <a:pt x="10625754" y="945233"/>
                    <a:pt x="10625754" y="912999"/>
                  </a:cubicBezTo>
                  <a:cubicBezTo>
                    <a:pt x="10625754" y="880765"/>
                    <a:pt x="10599624" y="854635"/>
                    <a:pt x="10567390" y="854635"/>
                  </a:cubicBezTo>
                  <a:close/>
                  <a:moveTo>
                    <a:pt x="6494633" y="854635"/>
                  </a:moveTo>
                  <a:cubicBezTo>
                    <a:pt x="6371068" y="854635"/>
                    <a:pt x="6270899" y="954804"/>
                    <a:pt x="6270899" y="1078370"/>
                  </a:cubicBezTo>
                  <a:cubicBezTo>
                    <a:pt x="6270899" y="1201935"/>
                    <a:pt x="6371068" y="1302103"/>
                    <a:pt x="6494633" y="1302103"/>
                  </a:cubicBezTo>
                  <a:cubicBezTo>
                    <a:pt x="6618198" y="1302103"/>
                    <a:pt x="6718367" y="1201935"/>
                    <a:pt x="6718367" y="1078370"/>
                  </a:cubicBezTo>
                  <a:cubicBezTo>
                    <a:pt x="6718367" y="954804"/>
                    <a:pt x="6618198" y="854635"/>
                    <a:pt x="6494633" y="854635"/>
                  </a:cubicBezTo>
                  <a:close/>
                  <a:moveTo>
                    <a:pt x="5638925" y="487798"/>
                  </a:moveTo>
                  <a:cubicBezTo>
                    <a:pt x="5733315" y="487798"/>
                    <a:pt x="5809833" y="564316"/>
                    <a:pt x="5809833" y="658706"/>
                  </a:cubicBezTo>
                  <a:cubicBezTo>
                    <a:pt x="5809833" y="753096"/>
                    <a:pt x="5733315" y="829614"/>
                    <a:pt x="5638925" y="829614"/>
                  </a:cubicBezTo>
                  <a:cubicBezTo>
                    <a:pt x="5544536" y="829614"/>
                    <a:pt x="5468018" y="753096"/>
                    <a:pt x="5468018" y="658706"/>
                  </a:cubicBezTo>
                  <a:cubicBezTo>
                    <a:pt x="5468018" y="564316"/>
                    <a:pt x="5544536" y="487798"/>
                    <a:pt x="5638925" y="487798"/>
                  </a:cubicBezTo>
                  <a:close/>
                  <a:moveTo>
                    <a:pt x="7655475" y="458262"/>
                  </a:moveTo>
                  <a:cubicBezTo>
                    <a:pt x="7861613" y="458262"/>
                    <a:pt x="8028720" y="625369"/>
                    <a:pt x="8028720" y="831507"/>
                  </a:cubicBezTo>
                  <a:cubicBezTo>
                    <a:pt x="8028720" y="1037645"/>
                    <a:pt x="7861613" y="1204752"/>
                    <a:pt x="7655475" y="1204752"/>
                  </a:cubicBezTo>
                  <a:cubicBezTo>
                    <a:pt x="7449337" y="1204752"/>
                    <a:pt x="7282230" y="1037645"/>
                    <a:pt x="7282230" y="831507"/>
                  </a:cubicBezTo>
                  <a:cubicBezTo>
                    <a:pt x="7282230" y="625369"/>
                    <a:pt x="7449337" y="458262"/>
                    <a:pt x="7655475" y="458262"/>
                  </a:cubicBezTo>
                  <a:close/>
                  <a:moveTo>
                    <a:pt x="5638926" y="434974"/>
                  </a:moveTo>
                  <a:cubicBezTo>
                    <a:pt x="5515362" y="434974"/>
                    <a:pt x="5415194" y="535143"/>
                    <a:pt x="5415194" y="658708"/>
                  </a:cubicBezTo>
                  <a:cubicBezTo>
                    <a:pt x="5415194" y="782273"/>
                    <a:pt x="5515362" y="882442"/>
                    <a:pt x="5638926" y="882442"/>
                  </a:cubicBezTo>
                  <a:cubicBezTo>
                    <a:pt x="5762491" y="882442"/>
                    <a:pt x="5862659" y="782273"/>
                    <a:pt x="5862659" y="658708"/>
                  </a:cubicBezTo>
                  <a:cubicBezTo>
                    <a:pt x="5862659" y="535143"/>
                    <a:pt x="5762491" y="434974"/>
                    <a:pt x="5638926" y="434974"/>
                  </a:cubicBezTo>
                  <a:close/>
                  <a:moveTo>
                    <a:pt x="1427607" y="420152"/>
                  </a:moveTo>
                  <a:cubicBezTo>
                    <a:pt x="1395373" y="420152"/>
                    <a:pt x="1369243" y="446282"/>
                    <a:pt x="1369243" y="478516"/>
                  </a:cubicBezTo>
                  <a:cubicBezTo>
                    <a:pt x="1369243" y="510750"/>
                    <a:pt x="1395373" y="536880"/>
                    <a:pt x="1427607" y="536880"/>
                  </a:cubicBezTo>
                  <a:cubicBezTo>
                    <a:pt x="1459841" y="536880"/>
                    <a:pt x="1485971" y="510750"/>
                    <a:pt x="1485971" y="478516"/>
                  </a:cubicBezTo>
                  <a:cubicBezTo>
                    <a:pt x="1485971" y="446282"/>
                    <a:pt x="1459841" y="420152"/>
                    <a:pt x="1427607" y="420152"/>
                  </a:cubicBezTo>
                  <a:close/>
                  <a:moveTo>
                    <a:pt x="9668686" y="359109"/>
                  </a:moveTo>
                  <a:cubicBezTo>
                    <a:pt x="9874824" y="359109"/>
                    <a:pt x="10041931" y="526216"/>
                    <a:pt x="10041931" y="732354"/>
                  </a:cubicBezTo>
                  <a:cubicBezTo>
                    <a:pt x="10041931" y="938492"/>
                    <a:pt x="9874824" y="1105599"/>
                    <a:pt x="9668686" y="1105599"/>
                  </a:cubicBezTo>
                  <a:cubicBezTo>
                    <a:pt x="9462548" y="1105599"/>
                    <a:pt x="9295441" y="938492"/>
                    <a:pt x="9295441" y="732354"/>
                  </a:cubicBezTo>
                  <a:cubicBezTo>
                    <a:pt x="9295441" y="526216"/>
                    <a:pt x="9462548" y="359109"/>
                    <a:pt x="9668686" y="359109"/>
                  </a:cubicBezTo>
                  <a:close/>
                  <a:moveTo>
                    <a:pt x="715236" y="347155"/>
                  </a:moveTo>
                  <a:cubicBezTo>
                    <a:pt x="921374" y="347155"/>
                    <a:pt x="1088480" y="514262"/>
                    <a:pt x="1088480" y="720400"/>
                  </a:cubicBezTo>
                  <a:cubicBezTo>
                    <a:pt x="1088480" y="926538"/>
                    <a:pt x="921374" y="1093646"/>
                    <a:pt x="715236" y="1093646"/>
                  </a:cubicBezTo>
                  <a:cubicBezTo>
                    <a:pt x="509098" y="1093646"/>
                    <a:pt x="341991" y="926538"/>
                    <a:pt x="341991" y="720400"/>
                  </a:cubicBezTo>
                  <a:cubicBezTo>
                    <a:pt x="341991" y="514262"/>
                    <a:pt x="509098" y="347155"/>
                    <a:pt x="715236" y="347155"/>
                  </a:cubicBezTo>
                  <a:close/>
                  <a:moveTo>
                    <a:pt x="7655475" y="342896"/>
                  </a:moveTo>
                  <a:cubicBezTo>
                    <a:pt x="7385622" y="342896"/>
                    <a:pt x="7166862" y="561655"/>
                    <a:pt x="7166862" y="831509"/>
                  </a:cubicBezTo>
                  <a:cubicBezTo>
                    <a:pt x="7166862" y="1101364"/>
                    <a:pt x="7385622" y="1320122"/>
                    <a:pt x="7655475" y="1320122"/>
                  </a:cubicBezTo>
                  <a:cubicBezTo>
                    <a:pt x="7925329" y="1320122"/>
                    <a:pt x="8144088" y="1101364"/>
                    <a:pt x="8144088" y="831509"/>
                  </a:cubicBezTo>
                  <a:cubicBezTo>
                    <a:pt x="8144088" y="561655"/>
                    <a:pt x="7925329" y="342896"/>
                    <a:pt x="7655475" y="342896"/>
                  </a:cubicBezTo>
                  <a:close/>
                  <a:moveTo>
                    <a:pt x="5977775" y="334895"/>
                  </a:moveTo>
                  <a:cubicBezTo>
                    <a:pt x="5945542" y="334895"/>
                    <a:pt x="5919412" y="361025"/>
                    <a:pt x="5919412" y="393259"/>
                  </a:cubicBezTo>
                  <a:cubicBezTo>
                    <a:pt x="5919412" y="425493"/>
                    <a:pt x="5945542" y="451623"/>
                    <a:pt x="5977775" y="451623"/>
                  </a:cubicBezTo>
                  <a:cubicBezTo>
                    <a:pt x="6010008" y="451623"/>
                    <a:pt x="6036139" y="425493"/>
                    <a:pt x="6036139" y="393259"/>
                  </a:cubicBezTo>
                  <a:cubicBezTo>
                    <a:pt x="6036139" y="361025"/>
                    <a:pt x="6010008" y="334895"/>
                    <a:pt x="5977775" y="334895"/>
                  </a:cubicBezTo>
                  <a:close/>
                  <a:moveTo>
                    <a:pt x="4623357" y="262237"/>
                  </a:moveTo>
                  <a:cubicBezTo>
                    <a:pt x="4829494" y="262237"/>
                    <a:pt x="4996602" y="429344"/>
                    <a:pt x="4996602" y="635482"/>
                  </a:cubicBezTo>
                  <a:cubicBezTo>
                    <a:pt x="4996602" y="841620"/>
                    <a:pt x="4829494" y="1008727"/>
                    <a:pt x="4623357" y="1008727"/>
                  </a:cubicBezTo>
                  <a:cubicBezTo>
                    <a:pt x="4417218" y="1008727"/>
                    <a:pt x="4250111" y="841620"/>
                    <a:pt x="4250111" y="635482"/>
                  </a:cubicBezTo>
                  <a:cubicBezTo>
                    <a:pt x="4250111" y="429344"/>
                    <a:pt x="4417218" y="262237"/>
                    <a:pt x="4623357" y="262237"/>
                  </a:cubicBezTo>
                  <a:close/>
                  <a:moveTo>
                    <a:pt x="11431684" y="249738"/>
                  </a:moveTo>
                  <a:cubicBezTo>
                    <a:pt x="11399450" y="249738"/>
                    <a:pt x="11373320" y="275868"/>
                    <a:pt x="11373320" y="308102"/>
                  </a:cubicBezTo>
                  <a:cubicBezTo>
                    <a:pt x="11373320" y="340336"/>
                    <a:pt x="11399450" y="366466"/>
                    <a:pt x="11431684" y="366466"/>
                  </a:cubicBezTo>
                  <a:cubicBezTo>
                    <a:pt x="11463918" y="366466"/>
                    <a:pt x="11490048" y="340336"/>
                    <a:pt x="11490048" y="308102"/>
                  </a:cubicBezTo>
                  <a:cubicBezTo>
                    <a:pt x="11490048" y="275868"/>
                    <a:pt x="11463918" y="249738"/>
                    <a:pt x="11431684" y="249738"/>
                  </a:cubicBezTo>
                  <a:close/>
                  <a:moveTo>
                    <a:pt x="9668686" y="243743"/>
                  </a:moveTo>
                  <a:cubicBezTo>
                    <a:pt x="9398832" y="243743"/>
                    <a:pt x="9180073" y="462502"/>
                    <a:pt x="9180073" y="732356"/>
                  </a:cubicBezTo>
                  <a:cubicBezTo>
                    <a:pt x="9180073" y="1002210"/>
                    <a:pt x="9398832" y="1220970"/>
                    <a:pt x="9668686" y="1220970"/>
                  </a:cubicBezTo>
                  <a:cubicBezTo>
                    <a:pt x="9938540" y="1220970"/>
                    <a:pt x="10157299" y="1002210"/>
                    <a:pt x="10157299" y="732356"/>
                  </a:cubicBezTo>
                  <a:cubicBezTo>
                    <a:pt x="10157299" y="462502"/>
                    <a:pt x="9938540" y="243743"/>
                    <a:pt x="9668686" y="243743"/>
                  </a:cubicBezTo>
                  <a:close/>
                  <a:moveTo>
                    <a:pt x="715236" y="231786"/>
                  </a:moveTo>
                  <a:cubicBezTo>
                    <a:pt x="445382" y="231786"/>
                    <a:pt x="226623" y="450545"/>
                    <a:pt x="226623" y="720399"/>
                  </a:cubicBezTo>
                  <a:cubicBezTo>
                    <a:pt x="226623" y="990253"/>
                    <a:pt x="445382" y="1209013"/>
                    <a:pt x="715236" y="1209013"/>
                  </a:cubicBezTo>
                  <a:cubicBezTo>
                    <a:pt x="985089" y="1209013"/>
                    <a:pt x="1203848" y="990253"/>
                    <a:pt x="1203848" y="720399"/>
                  </a:cubicBezTo>
                  <a:cubicBezTo>
                    <a:pt x="1203848" y="450545"/>
                    <a:pt x="985089" y="231786"/>
                    <a:pt x="715236" y="231786"/>
                  </a:cubicBezTo>
                  <a:close/>
                  <a:moveTo>
                    <a:pt x="2989115" y="185379"/>
                  </a:moveTo>
                  <a:cubicBezTo>
                    <a:pt x="3284598" y="185379"/>
                    <a:pt x="3524136" y="424915"/>
                    <a:pt x="3524136" y="720398"/>
                  </a:cubicBezTo>
                  <a:cubicBezTo>
                    <a:pt x="3524136" y="1015881"/>
                    <a:pt x="3284598" y="1255418"/>
                    <a:pt x="2989115" y="1255418"/>
                  </a:cubicBezTo>
                  <a:cubicBezTo>
                    <a:pt x="2693632" y="1255418"/>
                    <a:pt x="2454096" y="1015881"/>
                    <a:pt x="2454096" y="720398"/>
                  </a:cubicBezTo>
                  <a:cubicBezTo>
                    <a:pt x="2454096" y="424915"/>
                    <a:pt x="2693632" y="185379"/>
                    <a:pt x="2989115" y="185379"/>
                  </a:cubicBezTo>
                  <a:close/>
                  <a:moveTo>
                    <a:pt x="4623358" y="146870"/>
                  </a:moveTo>
                  <a:cubicBezTo>
                    <a:pt x="4353503" y="146870"/>
                    <a:pt x="4134749" y="365629"/>
                    <a:pt x="4134749" y="635483"/>
                  </a:cubicBezTo>
                  <a:cubicBezTo>
                    <a:pt x="4134749" y="905337"/>
                    <a:pt x="4353503" y="1124097"/>
                    <a:pt x="4623358" y="1124097"/>
                  </a:cubicBezTo>
                  <a:cubicBezTo>
                    <a:pt x="4893209" y="1124097"/>
                    <a:pt x="5111973" y="905337"/>
                    <a:pt x="5111973" y="635483"/>
                  </a:cubicBezTo>
                  <a:cubicBezTo>
                    <a:pt x="5111973" y="365629"/>
                    <a:pt x="4893209" y="146870"/>
                    <a:pt x="4623358" y="146870"/>
                  </a:cubicBezTo>
                  <a:close/>
                  <a:moveTo>
                    <a:pt x="8678136" y="60876"/>
                  </a:moveTo>
                  <a:cubicBezTo>
                    <a:pt x="8772526" y="60876"/>
                    <a:pt x="8849044" y="137394"/>
                    <a:pt x="8849044" y="231784"/>
                  </a:cubicBezTo>
                  <a:cubicBezTo>
                    <a:pt x="8849044" y="326174"/>
                    <a:pt x="8772526" y="402692"/>
                    <a:pt x="8678136" y="402692"/>
                  </a:cubicBezTo>
                  <a:cubicBezTo>
                    <a:pt x="8583746" y="402692"/>
                    <a:pt x="8507228" y="326174"/>
                    <a:pt x="8507228" y="231784"/>
                  </a:cubicBezTo>
                  <a:cubicBezTo>
                    <a:pt x="8507228" y="137394"/>
                    <a:pt x="8583746" y="60876"/>
                    <a:pt x="8678136" y="60876"/>
                  </a:cubicBezTo>
                  <a:close/>
                  <a:moveTo>
                    <a:pt x="9921683" y="49727"/>
                  </a:moveTo>
                  <a:cubicBezTo>
                    <a:pt x="9889449" y="49727"/>
                    <a:pt x="9863319" y="75856"/>
                    <a:pt x="9863319" y="108090"/>
                  </a:cubicBezTo>
                  <a:cubicBezTo>
                    <a:pt x="9863319" y="140324"/>
                    <a:pt x="9889449" y="166454"/>
                    <a:pt x="9921683" y="166454"/>
                  </a:cubicBezTo>
                  <a:cubicBezTo>
                    <a:pt x="9953917" y="166454"/>
                    <a:pt x="9980047" y="140324"/>
                    <a:pt x="9980047" y="108090"/>
                  </a:cubicBezTo>
                  <a:cubicBezTo>
                    <a:pt x="9980047" y="75856"/>
                    <a:pt x="9953917" y="49727"/>
                    <a:pt x="9921683" y="49727"/>
                  </a:cubicBezTo>
                  <a:close/>
                  <a:moveTo>
                    <a:pt x="284987" y="49727"/>
                  </a:moveTo>
                  <a:cubicBezTo>
                    <a:pt x="252753" y="49727"/>
                    <a:pt x="226623" y="75856"/>
                    <a:pt x="226623" y="108090"/>
                  </a:cubicBezTo>
                  <a:cubicBezTo>
                    <a:pt x="226623" y="140324"/>
                    <a:pt x="252753" y="166454"/>
                    <a:pt x="284987" y="166454"/>
                  </a:cubicBezTo>
                  <a:cubicBezTo>
                    <a:pt x="317221" y="166454"/>
                    <a:pt x="343351" y="140324"/>
                    <a:pt x="343351" y="108090"/>
                  </a:cubicBezTo>
                  <a:cubicBezTo>
                    <a:pt x="343351" y="75856"/>
                    <a:pt x="317221" y="49727"/>
                    <a:pt x="284987" y="49727"/>
                  </a:cubicBezTo>
                  <a:close/>
                  <a:moveTo>
                    <a:pt x="7503419" y="31975"/>
                  </a:moveTo>
                  <a:cubicBezTo>
                    <a:pt x="7471186" y="31975"/>
                    <a:pt x="7445055" y="58105"/>
                    <a:pt x="7445055" y="90339"/>
                  </a:cubicBezTo>
                  <a:cubicBezTo>
                    <a:pt x="7445055" y="122573"/>
                    <a:pt x="7471186" y="148703"/>
                    <a:pt x="7503419" y="148703"/>
                  </a:cubicBezTo>
                  <a:cubicBezTo>
                    <a:pt x="7535653" y="148703"/>
                    <a:pt x="7561783" y="122573"/>
                    <a:pt x="7561783" y="90339"/>
                  </a:cubicBezTo>
                  <a:cubicBezTo>
                    <a:pt x="7561783" y="58105"/>
                    <a:pt x="7535653" y="31975"/>
                    <a:pt x="7503419" y="31975"/>
                  </a:cubicBezTo>
                  <a:close/>
                  <a:moveTo>
                    <a:pt x="2989118" y="20009"/>
                  </a:moveTo>
                  <a:cubicBezTo>
                    <a:pt x="2602302" y="20009"/>
                    <a:pt x="2288728" y="333584"/>
                    <a:pt x="2288728" y="720399"/>
                  </a:cubicBezTo>
                  <a:cubicBezTo>
                    <a:pt x="2288728" y="1107215"/>
                    <a:pt x="2602302" y="1420790"/>
                    <a:pt x="2989118" y="1420790"/>
                  </a:cubicBezTo>
                  <a:cubicBezTo>
                    <a:pt x="3375933" y="1420790"/>
                    <a:pt x="3689506" y="1107215"/>
                    <a:pt x="3689506" y="720399"/>
                  </a:cubicBezTo>
                  <a:cubicBezTo>
                    <a:pt x="3689506" y="333584"/>
                    <a:pt x="3375933" y="20009"/>
                    <a:pt x="2989118" y="20009"/>
                  </a:cubicBezTo>
                  <a:close/>
                  <a:moveTo>
                    <a:pt x="8678136" y="8052"/>
                  </a:moveTo>
                  <a:cubicBezTo>
                    <a:pt x="8554571" y="8052"/>
                    <a:pt x="8454402" y="108222"/>
                    <a:pt x="8454402" y="231786"/>
                  </a:cubicBezTo>
                  <a:cubicBezTo>
                    <a:pt x="8454402" y="355351"/>
                    <a:pt x="8554571" y="455520"/>
                    <a:pt x="8678136" y="455520"/>
                  </a:cubicBezTo>
                  <a:cubicBezTo>
                    <a:pt x="8801701" y="455520"/>
                    <a:pt x="8901870" y="355351"/>
                    <a:pt x="8901870" y="231786"/>
                  </a:cubicBezTo>
                  <a:cubicBezTo>
                    <a:pt x="8901870" y="108222"/>
                    <a:pt x="8801701" y="8052"/>
                    <a:pt x="8678136" y="8052"/>
                  </a:cubicBezTo>
                  <a:close/>
                  <a:moveTo>
                    <a:pt x="0" y="2"/>
                  </a:moveTo>
                  <a:lnTo>
                    <a:pt x="1948105" y="2"/>
                  </a:lnTo>
                  <a:lnTo>
                    <a:pt x="1946088" y="20009"/>
                  </a:lnTo>
                  <a:cubicBezTo>
                    <a:pt x="1946088" y="143574"/>
                    <a:pt x="2046257" y="243743"/>
                    <a:pt x="2169825" y="243743"/>
                  </a:cubicBezTo>
                  <a:cubicBezTo>
                    <a:pt x="2293389" y="243743"/>
                    <a:pt x="2393558" y="143574"/>
                    <a:pt x="2393558" y="20009"/>
                  </a:cubicBezTo>
                  <a:lnTo>
                    <a:pt x="2391541" y="2"/>
                  </a:lnTo>
                  <a:lnTo>
                    <a:pt x="10752914" y="2"/>
                  </a:lnTo>
                  <a:lnTo>
                    <a:pt x="10750897" y="20009"/>
                  </a:lnTo>
                  <a:cubicBezTo>
                    <a:pt x="10750897" y="406824"/>
                    <a:pt x="11064472" y="720399"/>
                    <a:pt x="11451287" y="720399"/>
                  </a:cubicBezTo>
                  <a:cubicBezTo>
                    <a:pt x="11838102" y="720399"/>
                    <a:pt x="12151677" y="406824"/>
                    <a:pt x="12151677" y="20009"/>
                  </a:cubicBezTo>
                  <a:lnTo>
                    <a:pt x="12149660" y="2"/>
                  </a:lnTo>
                  <a:lnTo>
                    <a:pt x="12191992" y="2"/>
                  </a:lnTo>
                  <a:lnTo>
                    <a:pt x="12191992" y="3886475"/>
                  </a:lnTo>
                  <a:lnTo>
                    <a:pt x="12176454" y="3888041"/>
                  </a:lnTo>
                  <a:cubicBezTo>
                    <a:pt x="11953801" y="3933602"/>
                    <a:pt x="11786314" y="4130605"/>
                    <a:pt x="11786314" y="4366727"/>
                  </a:cubicBezTo>
                  <a:cubicBezTo>
                    <a:pt x="11786314" y="4602849"/>
                    <a:pt x="11953801" y="4799852"/>
                    <a:pt x="12176454" y="4845413"/>
                  </a:cubicBezTo>
                  <a:lnTo>
                    <a:pt x="12191992" y="4846980"/>
                  </a:lnTo>
                  <a:lnTo>
                    <a:pt x="12191992" y="6857998"/>
                  </a:lnTo>
                  <a:lnTo>
                    <a:pt x="4535621" y="6857998"/>
                  </a:lnTo>
                  <a:lnTo>
                    <a:pt x="4534902" y="6855682"/>
                  </a:lnTo>
                  <a:cubicBezTo>
                    <a:pt x="4460727" y="6680312"/>
                    <a:pt x="4287076" y="6557259"/>
                    <a:pt x="4084692" y="6557259"/>
                  </a:cubicBezTo>
                  <a:cubicBezTo>
                    <a:pt x="3882299" y="6557259"/>
                    <a:pt x="3708652" y="6680312"/>
                    <a:pt x="3634477" y="6855682"/>
                  </a:cubicBezTo>
                  <a:lnTo>
                    <a:pt x="3633758" y="6857998"/>
                  </a:lnTo>
                  <a:lnTo>
                    <a:pt x="2280582" y="6857998"/>
                  </a:lnTo>
                  <a:lnTo>
                    <a:pt x="2276322" y="6844276"/>
                  </a:lnTo>
                  <a:cubicBezTo>
                    <a:pt x="2242357" y="6763974"/>
                    <a:pt x="2162844" y="6707629"/>
                    <a:pt x="2070168" y="6707629"/>
                  </a:cubicBezTo>
                  <a:cubicBezTo>
                    <a:pt x="1977494" y="6707629"/>
                    <a:pt x="1897981" y="6763974"/>
                    <a:pt x="1864016" y="6844276"/>
                  </a:cubicBezTo>
                  <a:lnTo>
                    <a:pt x="1859756" y="6857998"/>
                  </a:lnTo>
                  <a:lnTo>
                    <a:pt x="0" y="6857998"/>
                  </a:lnTo>
                  <a:lnTo>
                    <a:pt x="0" y="4757338"/>
                  </a:lnTo>
                  <a:lnTo>
                    <a:pt x="11208" y="4758467"/>
                  </a:lnTo>
                  <a:cubicBezTo>
                    <a:pt x="134773" y="4758467"/>
                    <a:pt x="234942" y="4658298"/>
                    <a:pt x="234942" y="4534733"/>
                  </a:cubicBezTo>
                  <a:cubicBezTo>
                    <a:pt x="234942" y="4411168"/>
                    <a:pt x="134773" y="4310999"/>
                    <a:pt x="11208" y="4310999"/>
                  </a:cubicBezTo>
                  <a:lnTo>
                    <a:pt x="0" y="4312129"/>
                  </a:lnTo>
                  <a:lnTo>
                    <a:pt x="0" y="3015052"/>
                  </a:lnTo>
                  <a:lnTo>
                    <a:pt x="1" y="3015052"/>
                  </a:lnTo>
                  <a:cubicBezTo>
                    <a:pt x="269855" y="3015052"/>
                    <a:pt x="488614" y="2796292"/>
                    <a:pt x="488614" y="2526440"/>
                  </a:cubicBezTo>
                  <a:cubicBezTo>
                    <a:pt x="488614" y="2256585"/>
                    <a:pt x="269855" y="2037826"/>
                    <a:pt x="1" y="2037826"/>
                  </a:cubicBezTo>
                  <a:lnTo>
                    <a:pt x="0" y="2037826"/>
                  </a:lnTo>
                  <a:close/>
                  <a:moveTo>
                    <a:pt x="2002952" y="1"/>
                  </a:moveTo>
                  <a:lnTo>
                    <a:pt x="2336690" y="1"/>
                  </a:lnTo>
                  <a:lnTo>
                    <a:pt x="2340729" y="20008"/>
                  </a:lnTo>
                  <a:cubicBezTo>
                    <a:pt x="2340729" y="114398"/>
                    <a:pt x="2264212" y="190916"/>
                    <a:pt x="2169822" y="190916"/>
                  </a:cubicBezTo>
                  <a:cubicBezTo>
                    <a:pt x="2075430" y="190916"/>
                    <a:pt x="1998913" y="114398"/>
                    <a:pt x="1998913" y="20008"/>
                  </a:cubicBezTo>
                  <a:close/>
                  <a:moveTo>
                    <a:pt x="10918285" y="0"/>
                  </a:moveTo>
                  <a:lnTo>
                    <a:pt x="11984289" y="0"/>
                  </a:lnTo>
                  <a:lnTo>
                    <a:pt x="11986306" y="20007"/>
                  </a:lnTo>
                  <a:cubicBezTo>
                    <a:pt x="11986306" y="315490"/>
                    <a:pt x="11746770" y="555026"/>
                    <a:pt x="11451287" y="555026"/>
                  </a:cubicBezTo>
                  <a:cubicBezTo>
                    <a:pt x="11155804" y="555026"/>
                    <a:pt x="10916268" y="315490"/>
                    <a:pt x="10916268" y="20007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uk-UA" dirty="0"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7473" y="502673"/>
            <a:ext cx="8217054" cy="796701"/>
          </a:xfr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Content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48E628-8567-814B-A9F2-2E67232F7AC8}"/>
              </a:ext>
            </a:extLst>
          </p:cNvPr>
          <p:cNvSpPr txBox="1">
            <a:spLocks/>
          </p:cNvSpPr>
          <p:nvPr/>
        </p:nvSpPr>
        <p:spPr>
          <a:xfrm>
            <a:off x="1993899" y="1638299"/>
            <a:ext cx="8204202" cy="43572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AutoNum type="arabicPeriod"/>
            </a:pP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Boat Dynamic Model 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AutoNum type="arabicPeriod"/>
            </a:pP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Feedback Linearization with Proportional-Derivative (PD) Control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AutoNum type="arabicPeriod"/>
            </a:pPr>
            <a:r>
              <a:rPr lang="en-US" sz="2400" dirty="0" err="1">
                <a:latin typeface="Century Gothic" charset="0"/>
                <a:ea typeface="Century Gothic" charset="0"/>
                <a:cs typeface="Century Gothic" charset="0"/>
              </a:rPr>
              <a:t>odeint</a:t>
            </a: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 / RK4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AutoNum type="arabicPeriod"/>
            </a:pP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Recover Thrust Forces and Rudder Angles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AutoNum type="arabicPeriod"/>
            </a:pP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ROS2/ Gazebo</a:t>
            </a:r>
          </a:p>
        </p:txBody>
      </p:sp>
    </p:spTree>
    <p:extLst>
      <p:ext uri="{BB962C8B-B14F-4D97-AF65-F5344CB8AC3E}">
        <p14:creationId xmlns:p14="http://schemas.microsoft.com/office/powerpoint/2010/main" val="35434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Boat Dynamic Model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524A5-1C4F-4AE1-B776-CCDA4023E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80" b="54165"/>
          <a:stretch/>
        </p:blipFill>
        <p:spPr>
          <a:xfrm>
            <a:off x="601254" y="1308957"/>
            <a:ext cx="7878647" cy="1259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F2ECB-FCE0-4901-AF53-8F92486139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6" r="13992"/>
          <a:stretch/>
        </p:blipFill>
        <p:spPr>
          <a:xfrm>
            <a:off x="838695" y="2677794"/>
            <a:ext cx="5538001" cy="2871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0933C-A2DD-409F-9FA8-9A309DBD5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499" y="2353469"/>
            <a:ext cx="5538001" cy="40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5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-131975" y="0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Boat Dynamic Model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971812-DB1B-46FA-83DB-00180FDD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473" y="1612205"/>
            <a:ext cx="8217054" cy="47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Boat Dynamic Model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E40CB-D1BD-4859-B288-DEDAC32A3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767231"/>
            <a:ext cx="106108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5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Boat Dynamic Model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1BBD7-C4F8-4305-BBAB-96D884EB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749260"/>
            <a:ext cx="103727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54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Boat Dynamic Model</a:t>
            </a: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A22D3-098D-48B5-8E1E-C9EA30CE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44" y="189190"/>
            <a:ext cx="9115112" cy="647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6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59832-BDE2-4F0C-9DA9-EC8F5A9B5517}"/>
              </a:ext>
            </a:extLst>
          </p:cNvPr>
          <p:cNvSpPr/>
          <p:nvPr/>
        </p:nvSpPr>
        <p:spPr>
          <a:xfrm>
            <a:off x="0" y="54325"/>
            <a:ext cx="12192000" cy="7082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F2AC7AF-19ED-4ACC-8DE5-E60355BBDF9A}"/>
              </a:ext>
            </a:extLst>
          </p:cNvPr>
          <p:cNvSpPr txBox="1">
            <a:spLocks/>
          </p:cNvSpPr>
          <p:nvPr/>
        </p:nvSpPr>
        <p:spPr>
          <a:xfrm>
            <a:off x="1987473" y="457931"/>
            <a:ext cx="8217054" cy="79670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  <a:latin typeface="Century Gothic" charset="0"/>
              </a:rPr>
              <a:t>Feedback Linearization- PD control</a:t>
            </a:r>
            <a:br>
              <a:rPr lang="en-US" dirty="0"/>
            </a:br>
            <a:endParaRPr lang="uk-UA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F96FD-8A8C-4826-A9EC-7A6859E44F19}"/>
              </a:ext>
            </a:extLst>
          </p:cNvPr>
          <p:cNvSpPr/>
          <p:nvPr/>
        </p:nvSpPr>
        <p:spPr>
          <a:xfrm>
            <a:off x="0" y="0"/>
            <a:ext cx="201478" cy="6876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4D1350F-0918-415E-88C0-82412BD3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A83986F-1620-45AC-A44D-2B23C0FD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5167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7AE3EC8-91E0-482F-8AA7-9F536834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95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633B1-6BC1-495C-A9F7-F683F127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563327"/>
            <a:ext cx="98679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55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commerce">
      <a:dk1>
        <a:srgbClr val="242F38"/>
      </a:dk1>
      <a:lt1>
        <a:srgbClr val="FFFFFF"/>
      </a:lt1>
      <a:dk2>
        <a:srgbClr val="354552"/>
      </a:dk2>
      <a:lt2>
        <a:srgbClr val="FFFFFF"/>
      </a:lt2>
      <a:accent1>
        <a:srgbClr val="297FB8"/>
      </a:accent1>
      <a:accent2>
        <a:srgbClr val="F39C11"/>
      </a:accent2>
      <a:accent3>
        <a:srgbClr val="16A086"/>
      </a:accent3>
      <a:accent4>
        <a:srgbClr val="9BBB58"/>
      </a:accent4>
      <a:accent5>
        <a:srgbClr val="C1392B"/>
      </a:accent5>
      <a:accent6>
        <a:srgbClr val="969696"/>
      </a:accent6>
      <a:hlink>
        <a:srgbClr val="0A8CAA"/>
      </a:hlink>
      <a:folHlink>
        <a:srgbClr val="5F497A"/>
      </a:folHlink>
    </a:clrScheme>
    <a:fontScheme name="Custom 2">
      <a:majorFont>
        <a:latin typeface="Montserra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{6F5F3E71-766C-DB4E-A067-0B9BDBA84799}tf16401378</Template>
  <TotalTime>5953</TotalTime>
  <Words>169</Words>
  <Application>Microsoft Office PowerPoint</Application>
  <PresentationFormat>Widescreen</PresentationFormat>
  <Paragraphs>112</Paragraphs>
  <Slides>20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Montserrat</vt:lpstr>
      <vt:lpstr>Open Sans Light</vt:lpstr>
      <vt:lpstr>Office Theme</vt:lpstr>
      <vt:lpstr>Hello Everyone !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</dc:creator>
  <cp:lastModifiedBy>Walid  Khaled Hussein Shaker</cp:lastModifiedBy>
  <cp:revision>369</cp:revision>
  <dcterms:created xsi:type="dcterms:W3CDTF">2015-02-03T11:22:19Z</dcterms:created>
  <dcterms:modified xsi:type="dcterms:W3CDTF">2022-11-30T13:12:08Z</dcterms:modified>
</cp:coreProperties>
</file>